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00_B8236AA.xml" ContentType="application/vnd.ms-powerpoint.comment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89" r:id="rId5"/>
    <p:sldId id="290" r:id="rId6"/>
    <p:sldId id="291" r:id="rId7"/>
    <p:sldId id="292" r:id="rId8"/>
    <p:sldId id="293" r:id="rId9"/>
    <p:sldId id="294" r:id="rId10"/>
    <p:sldId id="295" r:id="rId11"/>
    <p:sldId id="299" r:id="rId12"/>
    <p:sldId id="265" r:id="rId13"/>
    <p:sldId id="263" r:id="rId14"/>
    <p:sldId id="280" r:id="rId15"/>
    <p:sldId id="281" r:id="rId16"/>
    <p:sldId id="261" r:id="rId17"/>
    <p:sldId id="286" r:id="rId18"/>
    <p:sldId id="283" r:id="rId19"/>
    <p:sldId id="278" r:id="rId20"/>
    <p:sldId id="275" r:id="rId21"/>
    <p:sldId id="276" r:id="rId22"/>
    <p:sldId id="285" r:id="rId23"/>
    <p:sldId id="277" r:id="rId24"/>
    <p:sldId id="282" r:id="rId25"/>
    <p:sldId id="284" r:id="rId26"/>
    <p:sldId id="287" r:id="rId27"/>
    <p:sldId id="279" r:id="rId28"/>
    <p:sldId id="288" r:id="rId29"/>
    <p:sldId id="262" r:id="rId30"/>
    <p:sldId id="257" r:id="rId31"/>
    <p:sldId id="267" r:id="rId32"/>
    <p:sldId id="256" r:id="rId33"/>
    <p:sldId id="259" r:id="rId34"/>
    <p:sldId id="268" r:id="rId35"/>
    <p:sldId id="270" r:id="rId36"/>
    <p:sldId id="271"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503DA1-759E-5023-75D8-76221A8CA514}" name="LAW Shiang Rou" initials="LSR" userId="S::srlaw.2021@mitb.smu.edu.sg::b07def9b-1114-4669-b258-f921c3552f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8D2F"/>
    <a:srgbClr val="967B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4A9F3-8DF0-4501-88D9-FB03BEC67929}" v="67" dt="2023-02-10T04:53:35.528"/>
    <p1510:client id="{E06A1F22-2D66-4B7D-ABEF-A92DD3DF853D}" v="9" dt="2023-02-11T04:15: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71" autoAdjust="0"/>
  </p:normalViewPr>
  <p:slideViewPr>
    <p:cSldViewPr snapToGrid="0">
      <p:cViewPr varScale="1">
        <p:scale>
          <a:sx n="91" d="100"/>
          <a:sy n="91" d="100"/>
        </p:scale>
        <p:origin x="504"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saporn VISAWAMETEEKUL" userId="b58edd33-5cdf-4bff-bb87-acde7de8e246" providerId="ADAL" clId="{E06A1F22-2D66-4B7D-ABEF-A92DD3DF853D}"/>
    <pc:docChg chg="undo custSel addSld delSld modSld sldOrd">
      <pc:chgData name="Tasaporn VISAWAMETEEKUL" userId="b58edd33-5cdf-4bff-bb87-acde7de8e246" providerId="ADAL" clId="{E06A1F22-2D66-4B7D-ABEF-A92DD3DF853D}" dt="2023-02-11T04:17:59.304" v="2668" actId="22"/>
      <pc:docMkLst>
        <pc:docMk/>
      </pc:docMkLst>
      <pc:sldChg chg="addSp delSp modSp mod modShow">
        <pc:chgData name="Tasaporn VISAWAMETEEKUL" userId="b58edd33-5cdf-4bff-bb87-acde7de8e246" providerId="ADAL" clId="{E06A1F22-2D66-4B7D-ABEF-A92DD3DF853D}" dt="2023-02-08T03:33:59.673" v="1708" actId="729"/>
        <pc:sldMkLst>
          <pc:docMk/>
          <pc:sldMk cId="193083050" sldId="256"/>
        </pc:sldMkLst>
        <pc:spChg chg="add mod">
          <ac:chgData name="Tasaporn VISAWAMETEEKUL" userId="b58edd33-5cdf-4bff-bb87-acde7de8e246" providerId="ADAL" clId="{E06A1F22-2D66-4B7D-ABEF-A92DD3DF853D}" dt="2023-02-01T13:34:41.507" v="87" actId="1038"/>
          <ac:spMkLst>
            <pc:docMk/>
            <pc:sldMk cId="193083050" sldId="256"/>
            <ac:spMk id="2" creationId="{73EC9413-9E3C-22EC-5D45-1C623CBE5470}"/>
          </ac:spMkLst>
        </pc:spChg>
        <pc:spChg chg="add mod">
          <ac:chgData name="Tasaporn VISAWAMETEEKUL" userId="b58edd33-5cdf-4bff-bb87-acde7de8e246" providerId="ADAL" clId="{E06A1F22-2D66-4B7D-ABEF-A92DD3DF853D}" dt="2023-02-01T13:34:41.507" v="87" actId="1038"/>
          <ac:spMkLst>
            <pc:docMk/>
            <pc:sldMk cId="193083050" sldId="256"/>
            <ac:spMk id="4" creationId="{B2215313-C4C3-87D4-E39E-716193D9E6D1}"/>
          </ac:spMkLst>
        </pc:spChg>
        <pc:spChg chg="add mod">
          <ac:chgData name="Tasaporn VISAWAMETEEKUL" userId="b58edd33-5cdf-4bff-bb87-acde7de8e246" providerId="ADAL" clId="{E06A1F22-2D66-4B7D-ABEF-A92DD3DF853D}" dt="2023-02-04T01:58:28.048" v="198" actId="20577"/>
          <ac:spMkLst>
            <pc:docMk/>
            <pc:sldMk cId="193083050" sldId="256"/>
            <ac:spMk id="13" creationId="{1C371C3C-FB52-53AD-5DB1-82BEEC8B892A}"/>
          </ac:spMkLst>
        </pc:spChg>
        <pc:spChg chg="mod">
          <ac:chgData name="Tasaporn VISAWAMETEEKUL" userId="b58edd33-5cdf-4bff-bb87-acde7de8e246" providerId="ADAL" clId="{E06A1F22-2D66-4B7D-ABEF-A92DD3DF853D}" dt="2023-02-04T01:57:55.919" v="189" actId="20577"/>
          <ac:spMkLst>
            <pc:docMk/>
            <pc:sldMk cId="193083050" sldId="256"/>
            <ac:spMk id="21" creationId="{56D80E0D-8DDB-DC7E-28E3-7F77F92CAC34}"/>
          </ac:spMkLst>
        </pc:spChg>
        <pc:spChg chg="del">
          <ac:chgData name="Tasaporn VISAWAMETEEKUL" userId="b58edd33-5cdf-4bff-bb87-acde7de8e246" providerId="ADAL" clId="{E06A1F22-2D66-4B7D-ABEF-A92DD3DF853D}" dt="2023-02-04T01:57:57.629" v="190" actId="478"/>
          <ac:spMkLst>
            <pc:docMk/>
            <pc:sldMk cId="193083050" sldId="256"/>
            <ac:spMk id="23" creationId="{53BFA5B5-9F39-9F46-8ADB-BBF9DFC977E8}"/>
          </ac:spMkLst>
        </pc:spChg>
        <pc:spChg chg="mod">
          <ac:chgData name="Tasaporn VISAWAMETEEKUL" userId="b58edd33-5cdf-4bff-bb87-acde7de8e246" providerId="ADAL" clId="{E06A1F22-2D66-4B7D-ABEF-A92DD3DF853D}" dt="2023-02-04T02:59:14.375" v="281" actId="20577"/>
          <ac:spMkLst>
            <pc:docMk/>
            <pc:sldMk cId="193083050" sldId="256"/>
            <ac:spMk id="42" creationId="{E88D9334-344D-7063-3103-491E2F1C6FBB}"/>
          </ac:spMkLst>
        </pc:spChg>
        <pc:cxnChg chg="add mod">
          <ac:chgData name="Tasaporn VISAWAMETEEKUL" userId="b58edd33-5cdf-4bff-bb87-acde7de8e246" providerId="ADAL" clId="{E06A1F22-2D66-4B7D-ABEF-A92DD3DF853D}" dt="2023-02-04T01:58:20.985" v="193" actId="14100"/>
          <ac:cxnSpMkLst>
            <pc:docMk/>
            <pc:sldMk cId="193083050" sldId="256"/>
            <ac:cxnSpMk id="7" creationId="{B9607C52-56EA-2360-C206-ACE207B97A84}"/>
          </ac:cxnSpMkLst>
        </pc:cxnChg>
      </pc:sldChg>
      <pc:sldChg chg="modSp mod ord modNotesTx">
        <pc:chgData name="Tasaporn VISAWAMETEEKUL" userId="b58edd33-5cdf-4bff-bb87-acde7de8e246" providerId="ADAL" clId="{E06A1F22-2D66-4B7D-ABEF-A92DD3DF853D}" dt="2023-02-08T05:55:13.110" v="2543" actId="20577"/>
        <pc:sldMkLst>
          <pc:docMk/>
          <pc:sldMk cId="2489438154" sldId="257"/>
        </pc:sldMkLst>
        <pc:spChg chg="mod">
          <ac:chgData name="Tasaporn VISAWAMETEEKUL" userId="b58edd33-5cdf-4bff-bb87-acde7de8e246" providerId="ADAL" clId="{E06A1F22-2D66-4B7D-ABEF-A92DD3DF853D}" dt="2023-02-08T04:54:59.629" v="2078" actId="1076"/>
          <ac:spMkLst>
            <pc:docMk/>
            <pc:sldMk cId="2489438154" sldId="257"/>
            <ac:spMk id="5" creationId="{A9E9265A-0C5C-104D-B1F6-596E0AB1DFF5}"/>
          </ac:spMkLst>
        </pc:spChg>
      </pc:sldChg>
      <pc:sldChg chg="addSp modSp del ord">
        <pc:chgData name="Tasaporn VISAWAMETEEKUL" userId="b58edd33-5cdf-4bff-bb87-acde7de8e246" providerId="ADAL" clId="{E06A1F22-2D66-4B7D-ABEF-A92DD3DF853D}" dt="2023-02-08T02:32:07.713" v="1619" actId="47"/>
        <pc:sldMkLst>
          <pc:docMk/>
          <pc:sldMk cId="791285409" sldId="258"/>
        </pc:sldMkLst>
        <pc:spChg chg="add mod">
          <ac:chgData name="Tasaporn VISAWAMETEEKUL" userId="b58edd33-5cdf-4bff-bb87-acde7de8e246" providerId="ADAL" clId="{E06A1F22-2D66-4B7D-ABEF-A92DD3DF853D}" dt="2023-02-01T13:34:46.275" v="88"/>
          <ac:spMkLst>
            <pc:docMk/>
            <pc:sldMk cId="791285409" sldId="258"/>
            <ac:spMk id="2" creationId="{1D295233-AC60-154A-094A-1252B106B776}"/>
          </ac:spMkLst>
        </pc:spChg>
        <pc:spChg chg="add mod">
          <ac:chgData name="Tasaporn VISAWAMETEEKUL" userId="b58edd33-5cdf-4bff-bb87-acde7de8e246" providerId="ADAL" clId="{E06A1F22-2D66-4B7D-ABEF-A92DD3DF853D}" dt="2023-02-01T13:34:46.275" v="88"/>
          <ac:spMkLst>
            <pc:docMk/>
            <pc:sldMk cId="791285409" sldId="258"/>
            <ac:spMk id="3" creationId="{C1C67F0A-55CC-0E70-C4CB-38A3FC88C1B3}"/>
          </ac:spMkLst>
        </pc:spChg>
      </pc:sldChg>
      <pc:sldChg chg="addSp modSp mod modShow modNotesTx">
        <pc:chgData name="Tasaporn VISAWAMETEEKUL" userId="b58edd33-5cdf-4bff-bb87-acde7de8e246" providerId="ADAL" clId="{E06A1F22-2D66-4B7D-ABEF-A92DD3DF853D}" dt="2023-02-08T04:54:24.439" v="2059" actId="729"/>
        <pc:sldMkLst>
          <pc:docMk/>
          <pc:sldMk cId="2799136263" sldId="259"/>
        </pc:sldMkLst>
        <pc:spChg chg="add mod">
          <ac:chgData name="Tasaporn VISAWAMETEEKUL" userId="b58edd33-5cdf-4bff-bb87-acde7de8e246" providerId="ADAL" clId="{E06A1F22-2D66-4B7D-ABEF-A92DD3DF853D}" dt="2023-02-01T13:13:21.814" v="66" actId="20577"/>
          <ac:spMkLst>
            <pc:docMk/>
            <pc:sldMk cId="2799136263" sldId="259"/>
            <ac:spMk id="6" creationId="{91BA3089-0FDB-4B40-EF81-29BE4C13BB1A}"/>
          </ac:spMkLst>
        </pc:spChg>
        <pc:spChg chg="add mod">
          <ac:chgData name="Tasaporn VISAWAMETEEKUL" userId="b58edd33-5cdf-4bff-bb87-acde7de8e246" providerId="ADAL" clId="{E06A1F22-2D66-4B7D-ABEF-A92DD3DF853D}" dt="2023-02-01T13:34:47.516" v="89"/>
          <ac:spMkLst>
            <pc:docMk/>
            <pc:sldMk cId="2799136263" sldId="259"/>
            <ac:spMk id="9" creationId="{1A0900FD-7332-FB90-D3E4-6DE77902F0C1}"/>
          </ac:spMkLst>
        </pc:spChg>
        <pc:spChg chg="add mod">
          <ac:chgData name="Tasaporn VISAWAMETEEKUL" userId="b58edd33-5cdf-4bff-bb87-acde7de8e246" providerId="ADAL" clId="{E06A1F22-2D66-4B7D-ABEF-A92DD3DF853D}" dt="2023-02-01T13:34:47.516" v="89"/>
          <ac:spMkLst>
            <pc:docMk/>
            <pc:sldMk cId="2799136263" sldId="259"/>
            <ac:spMk id="10" creationId="{0AD7B139-EA92-2B47-3BF6-71F184C767C8}"/>
          </ac:spMkLst>
        </pc:spChg>
        <pc:spChg chg="mod">
          <ac:chgData name="Tasaporn VISAWAMETEEKUL" userId="b58edd33-5cdf-4bff-bb87-acde7de8e246" providerId="ADAL" clId="{E06A1F22-2D66-4B7D-ABEF-A92DD3DF853D}" dt="2023-02-01T13:12:00.874" v="48" actId="1076"/>
          <ac:spMkLst>
            <pc:docMk/>
            <pc:sldMk cId="2799136263" sldId="259"/>
            <ac:spMk id="73" creationId="{98A497C6-A6D2-24E9-8B98-405DBB26FDC9}"/>
          </ac:spMkLst>
        </pc:spChg>
        <pc:picChg chg="add mod ord">
          <ac:chgData name="Tasaporn VISAWAMETEEKUL" userId="b58edd33-5cdf-4bff-bb87-acde7de8e246" providerId="ADAL" clId="{E06A1F22-2D66-4B7D-ABEF-A92DD3DF853D}" dt="2023-02-01T13:12:18.480" v="56" actId="14100"/>
          <ac:picMkLst>
            <pc:docMk/>
            <pc:sldMk cId="2799136263" sldId="259"/>
            <ac:picMk id="2" creationId="{8411AF28-27B1-5AA0-E61C-526C08EB6761}"/>
          </ac:picMkLst>
        </pc:picChg>
        <pc:picChg chg="mod">
          <ac:chgData name="Tasaporn VISAWAMETEEKUL" userId="b58edd33-5cdf-4bff-bb87-acde7de8e246" providerId="ADAL" clId="{E06A1F22-2D66-4B7D-ABEF-A92DD3DF853D}" dt="2023-02-01T13:12:07.057" v="51" actId="1076"/>
          <ac:picMkLst>
            <pc:docMk/>
            <pc:sldMk cId="2799136263" sldId="259"/>
            <ac:picMk id="66" creationId="{75375ED9-F113-B979-CA35-50735E59D3E9}"/>
          </ac:picMkLst>
        </pc:picChg>
        <pc:cxnChg chg="add mod">
          <ac:chgData name="Tasaporn VISAWAMETEEKUL" userId="b58edd33-5cdf-4bff-bb87-acde7de8e246" providerId="ADAL" clId="{E06A1F22-2D66-4B7D-ABEF-A92DD3DF853D}" dt="2023-02-01T13:13:18.802" v="64" actId="14100"/>
          <ac:cxnSpMkLst>
            <pc:docMk/>
            <pc:sldMk cId="2799136263" sldId="259"/>
            <ac:cxnSpMk id="5" creationId="{E186EEA7-A830-BB42-5D66-6C8369AFDEE2}"/>
          </ac:cxnSpMkLst>
        </pc:cxnChg>
        <pc:cxnChg chg="mod">
          <ac:chgData name="Tasaporn VISAWAMETEEKUL" userId="b58edd33-5cdf-4bff-bb87-acde7de8e246" providerId="ADAL" clId="{E06A1F22-2D66-4B7D-ABEF-A92DD3DF853D}" dt="2023-02-01T13:12:05.612" v="50" actId="14100"/>
          <ac:cxnSpMkLst>
            <pc:docMk/>
            <pc:sldMk cId="2799136263" sldId="259"/>
            <ac:cxnSpMk id="71" creationId="{3AF17BDD-35CE-CD60-E170-1F17479EEFE6}"/>
          </ac:cxnSpMkLst>
        </pc:cxnChg>
      </pc:sldChg>
      <pc:sldChg chg="addSp delSp modSp del mod ord">
        <pc:chgData name="Tasaporn VISAWAMETEEKUL" userId="b58edd33-5cdf-4bff-bb87-acde7de8e246" providerId="ADAL" clId="{E06A1F22-2D66-4B7D-ABEF-A92DD3DF853D}" dt="2023-02-08T02:11:52.273" v="1428" actId="47"/>
        <pc:sldMkLst>
          <pc:docMk/>
          <pc:sldMk cId="1094855737" sldId="260"/>
        </pc:sldMkLst>
        <pc:spChg chg="add mod">
          <ac:chgData name="Tasaporn VISAWAMETEEKUL" userId="b58edd33-5cdf-4bff-bb87-acde7de8e246" providerId="ADAL" clId="{E06A1F22-2D66-4B7D-ABEF-A92DD3DF853D}" dt="2023-02-01T13:34:48.849" v="90"/>
          <ac:spMkLst>
            <pc:docMk/>
            <pc:sldMk cId="1094855737" sldId="260"/>
            <ac:spMk id="2" creationId="{F23E694E-F59D-BB1D-11A3-759A073382F9}"/>
          </ac:spMkLst>
        </pc:spChg>
        <pc:spChg chg="add mod">
          <ac:chgData name="Tasaporn VISAWAMETEEKUL" userId="b58edd33-5cdf-4bff-bb87-acde7de8e246" providerId="ADAL" clId="{E06A1F22-2D66-4B7D-ABEF-A92DD3DF853D}" dt="2023-02-08T02:10:06.156" v="1375" actId="1076"/>
          <ac:spMkLst>
            <pc:docMk/>
            <pc:sldMk cId="1094855737" sldId="260"/>
            <ac:spMk id="3" creationId="{239FBAE8-99CB-FB88-CAA5-DCBD9A3E89EE}"/>
          </ac:spMkLst>
        </pc:spChg>
        <pc:spChg chg="add mod">
          <ac:chgData name="Tasaporn VISAWAMETEEKUL" userId="b58edd33-5cdf-4bff-bb87-acde7de8e246" providerId="ADAL" clId="{E06A1F22-2D66-4B7D-ABEF-A92DD3DF853D}" dt="2023-02-01T13:34:48.849" v="90"/>
          <ac:spMkLst>
            <pc:docMk/>
            <pc:sldMk cId="1094855737" sldId="260"/>
            <ac:spMk id="3" creationId="{BF7FBE60-E19D-F045-1224-13C6D9EF8944}"/>
          </ac:spMkLst>
        </pc:spChg>
        <pc:spChg chg="del">
          <ac:chgData name="Tasaporn VISAWAMETEEKUL" userId="b58edd33-5cdf-4bff-bb87-acde7de8e246" providerId="ADAL" clId="{E06A1F22-2D66-4B7D-ABEF-A92DD3DF853D}" dt="2023-02-08T02:09:58.921" v="1370" actId="478"/>
          <ac:spMkLst>
            <pc:docMk/>
            <pc:sldMk cId="1094855737" sldId="260"/>
            <ac:spMk id="14" creationId="{DB9B61DA-E90F-B5C2-DE84-2F8B167DFDF6}"/>
          </ac:spMkLst>
        </pc:spChg>
        <pc:spChg chg="del">
          <ac:chgData name="Tasaporn VISAWAMETEEKUL" userId="b58edd33-5cdf-4bff-bb87-acde7de8e246" providerId="ADAL" clId="{E06A1F22-2D66-4B7D-ABEF-A92DD3DF853D}" dt="2023-02-08T02:09:56.396" v="1369" actId="478"/>
          <ac:spMkLst>
            <pc:docMk/>
            <pc:sldMk cId="1094855737" sldId="260"/>
            <ac:spMk id="15" creationId="{EF784CF1-EEEA-F7ED-2537-69DFF6B92EA5}"/>
          </ac:spMkLst>
        </pc:spChg>
        <pc:spChg chg="del">
          <ac:chgData name="Tasaporn VISAWAMETEEKUL" userId="b58edd33-5cdf-4bff-bb87-acde7de8e246" providerId="ADAL" clId="{E06A1F22-2D66-4B7D-ABEF-A92DD3DF853D}" dt="2023-02-08T02:09:56.396" v="1369" actId="478"/>
          <ac:spMkLst>
            <pc:docMk/>
            <pc:sldMk cId="1094855737" sldId="260"/>
            <ac:spMk id="19" creationId="{D5055DEC-3B96-BC8D-6769-C39F242F589F}"/>
          </ac:spMkLst>
        </pc:spChg>
        <pc:spChg chg="del">
          <ac:chgData name="Tasaporn VISAWAMETEEKUL" userId="b58edd33-5cdf-4bff-bb87-acde7de8e246" providerId="ADAL" clId="{E06A1F22-2D66-4B7D-ABEF-A92DD3DF853D}" dt="2023-02-08T02:09:56.396" v="1369" actId="478"/>
          <ac:spMkLst>
            <pc:docMk/>
            <pc:sldMk cId="1094855737" sldId="260"/>
            <ac:spMk id="21" creationId="{BAAF5C6C-6766-3895-774D-B4BEBF3485E8}"/>
          </ac:spMkLst>
        </pc:spChg>
        <pc:spChg chg="del">
          <ac:chgData name="Tasaporn VISAWAMETEEKUL" userId="b58edd33-5cdf-4bff-bb87-acde7de8e246" providerId="ADAL" clId="{E06A1F22-2D66-4B7D-ABEF-A92DD3DF853D}" dt="2023-02-08T02:09:56.396" v="1369" actId="478"/>
          <ac:spMkLst>
            <pc:docMk/>
            <pc:sldMk cId="1094855737" sldId="260"/>
            <ac:spMk id="22" creationId="{561E4A66-00D6-69E7-331D-B1D0D75DB14C}"/>
          </ac:spMkLst>
        </pc:spChg>
        <pc:spChg chg="del">
          <ac:chgData name="Tasaporn VISAWAMETEEKUL" userId="b58edd33-5cdf-4bff-bb87-acde7de8e246" providerId="ADAL" clId="{E06A1F22-2D66-4B7D-ABEF-A92DD3DF853D}" dt="2023-02-08T02:09:56.396" v="1369" actId="478"/>
          <ac:spMkLst>
            <pc:docMk/>
            <pc:sldMk cId="1094855737" sldId="260"/>
            <ac:spMk id="26" creationId="{9DF1FC77-E02F-0BBD-F0F5-4DC9C535E941}"/>
          </ac:spMkLst>
        </pc:spChg>
        <pc:spChg chg="del">
          <ac:chgData name="Tasaporn VISAWAMETEEKUL" userId="b58edd33-5cdf-4bff-bb87-acde7de8e246" providerId="ADAL" clId="{E06A1F22-2D66-4B7D-ABEF-A92DD3DF853D}" dt="2023-02-08T02:09:56.396" v="1369" actId="478"/>
          <ac:spMkLst>
            <pc:docMk/>
            <pc:sldMk cId="1094855737" sldId="260"/>
            <ac:spMk id="32" creationId="{C4F6DC22-43D1-8860-1CD3-A79A5CA777DA}"/>
          </ac:spMkLst>
        </pc:spChg>
        <pc:spChg chg="del">
          <ac:chgData name="Tasaporn VISAWAMETEEKUL" userId="b58edd33-5cdf-4bff-bb87-acde7de8e246" providerId="ADAL" clId="{E06A1F22-2D66-4B7D-ABEF-A92DD3DF853D}" dt="2023-02-08T02:09:56.396" v="1369" actId="478"/>
          <ac:spMkLst>
            <pc:docMk/>
            <pc:sldMk cId="1094855737" sldId="260"/>
            <ac:spMk id="35" creationId="{19443D89-B0FB-D91E-CD28-297EB61D6E7E}"/>
          </ac:spMkLst>
        </pc:spChg>
        <pc:spChg chg="del">
          <ac:chgData name="Tasaporn VISAWAMETEEKUL" userId="b58edd33-5cdf-4bff-bb87-acde7de8e246" providerId="ADAL" clId="{E06A1F22-2D66-4B7D-ABEF-A92DD3DF853D}" dt="2023-02-08T02:09:56.396" v="1369" actId="478"/>
          <ac:spMkLst>
            <pc:docMk/>
            <pc:sldMk cId="1094855737" sldId="260"/>
            <ac:spMk id="44" creationId="{11BBF04D-6093-F460-0BAA-DF667D88612B}"/>
          </ac:spMkLst>
        </pc:spChg>
        <pc:spChg chg="del">
          <ac:chgData name="Tasaporn VISAWAMETEEKUL" userId="b58edd33-5cdf-4bff-bb87-acde7de8e246" providerId="ADAL" clId="{E06A1F22-2D66-4B7D-ABEF-A92DD3DF853D}" dt="2023-02-08T02:09:56.396" v="1369" actId="478"/>
          <ac:spMkLst>
            <pc:docMk/>
            <pc:sldMk cId="1094855737" sldId="260"/>
            <ac:spMk id="48" creationId="{54067B20-DC3F-6148-BB9C-308D383C2BE0}"/>
          </ac:spMkLst>
        </pc:spChg>
        <pc:spChg chg="del">
          <ac:chgData name="Tasaporn VISAWAMETEEKUL" userId="b58edd33-5cdf-4bff-bb87-acde7de8e246" providerId="ADAL" clId="{E06A1F22-2D66-4B7D-ABEF-A92DD3DF853D}" dt="2023-02-08T02:09:56.396" v="1369" actId="478"/>
          <ac:spMkLst>
            <pc:docMk/>
            <pc:sldMk cId="1094855737" sldId="260"/>
            <ac:spMk id="49" creationId="{994CE7A1-DE7C-338F-1E58-3E9F9A6655E3}"/>
          </ac:spMkLst>
        </pc:spChg>
        <pc:spChg chg="del">
          <ac:chgData name="Tasaporn VISAWAMETEEKUL" userId="b58edd33-5cdf-4bff-bb87-acde7de8e246" providerId="ADAL" clId="{E06A1F22-2D66-4B7D-ABEF-A92DD3DF853D}" dt="2023-02-08T02:09:56.396" v="1369" actId="478"/>
          <ac:spMkLst>
            <pc:docMk/>
            <pc:sldMk cId="1094855737" sldId="260"/>
            <ac:spMk id="50" creationId="{1CCFFB63-935E-ACBE-176D-83EFFB822F4A}"/>
          </ac:spMkLst>
        </pc:spChg>
        <pc:picChg chg="add del mod">
          <ac:chgData name="Tasaporn VISAWAMETEEKUL" userId="b58edd33-5cdf-4bff-bb87-acde7de8e246" providerId="ADAL" clId="{E06A1F22-2D66-4B7D-ABEF-A92DD3DF853D}" dt="2023-02-08T02:10:03.803" v="1374" actId="478"/>
          <ac:picMkLst>
            <pc:docMk/>
            <pc:sldMk cId="1094855737" sldId="260"/>
            <ac:picMk id="2" creationId="{FBBB5C35-E9D3-D06B-E958-7B3E91F95F52}"/>
          </ac:picMkLst>
        </pc:picChg>
        <pc:picChg chg="del">
          <ac:chgData name="Tasaporn VISAWAMETEEKUL" userId="b58edd33-5cdf-4bff-bb87-acde7de8e246" providerId="ADAL" clId="{E06A1F22-2D66-4B7D-ABEF-A92DD3DF853D}" dt="2023-02-08T01:15:28.140" v="1165" actId="478"/>
          <ac:picMkLst>
            <pc:docMk/>
            <pc:sldMk cId="1094855737" sldId="260"/>
            <ac:picMk id="1026" creationId="{F76B6EC7-54EC-A5BE-DFFA-CB582A327ECE}"/>
          </ac:picMkLst>
        </pc:picChg>
        <pc:cxnChg chg="del">
          <ac:chgData name="Tasaporn VISAWAMETEEKUL" userId="b58edd33-5cdf-4bff-bb87-acde7de8e246" providerId="ADAL" clId="{E06A1F22-2D66-4B7D-ABEF-A92DD3DF853D}" dt="2023-02-08T02:09:56.396" v="1369" actId="478"/>
          <ac:cxnSpMkLst>
            <pc:docMk/>
            <pc:sldMk cId="1094855737" sldId="260"/>
            <ac:cxnSpMk id="23" creationId="{A81D56F0-5AD5-C490-31B3-264C9A49763D}"/>
          </ac:cxnSpMkLst>
        </pc:cxnChg>
        <pc:cxnChg chg="del">
          <ac:chgData name="Tasaporn VISAWAMETEEKUL" userId="b58edd33-5cdf-4bff-bb87-acde7de8e246" providerId="ADAL" clId="{E06A1F22-2D66-4B7D-ABEF-A92DD3DF853D}" dt="2023-02-08T02:09:56.396" v="1369" actId="478"/>
          <ac:cxnSpMkLst>
            <pc:docMk/>
            <pc:sldMk cId="1094855737" sldId="260"/>
            <ac:cxnSpMk id="51" creationId="{B92CB73B-CD05-5F0A-3374-FE3806689A57}"/>
          </ac:cxnSpMkLst>
        </pc:cxnChg>
      </pc:sldChg>
      <pc:sldChg chg="addSp delSp modSp del mod">
        <pc:chgData name="Tasaporn VISAWAMETEEKUL" userId="b58edd33-5cdf-4bff-bb87-acde7de8e246" providerId="ADAL" clId="{E06A1F22-2D66-4B7D-ABEF-A92DD3DF853D}" dt="2023-02-01T13:15:23.471" v="67" actId="47"/>
        <pc:sldMkLst>
          <pc:docMk/>
          <pc:sldMk cId="1285534603" sldId="261"/>
        </pc:sldMkLst>
        <pc:spChg chg="add mod">
          <ac:chgData name="Tasaporn VISAWAMETEEKUL" userId="b58edd33-5cdf-4bff-bb87-acde7de8e246" providerId="ADAL" clId="{E06A1F22-2D66-4B7D-ABEF-A92DD3DF853D}" dt="2023-02-01T13:07:59.738" v="43" actId="20577"/>
          <ac:spMkLst>
            <pc:docMk/>
            <pc:sldMk cId="1285534603" sldId="261"/>
            <ac:spMk id="6" creationId="{24EDF3C2-42B0-E8B4-409B-F4DAE7BA1E3B}"/>
          </ac:spMkLst>
        </pc:spChg>
        <pc:picChg chg="mod">
          <ac:chgData name="Tasaporn VISAWAMETEEKUL" userId="b58edd33-5cdf-4bff-bb87-acde7de8e246" providerId="ADAL" clId="{E06A1F22-2D66-4B7D-ABEF-A92DD3DF853D}" dt="2023-02-01T13:07:29.783" v="1" actId="1076"/>
          <ac:picMkLst>
            <pc:docMk/>
            <pc:sldMk cId="1285534603" sldId="261"/>
            <ac:picMk id="3" creationId="{84780E16-2B6A-D83B-75EC-5E82FBB2F48A}"/>
          </ac:picMkLst>
        </pc:picChg>
        <pc:picChg chg="add del mod">
          <ac:chgData name="Tasaporn VISAWAMETEEKUL" userId="b58edd33-5cdf-4bff-bb87-acde7de8e246" providerId="ADAL" clId="{E06A1F22-2D66-4B7D-ABEF-A92DD3DF853D}" dt="2023-02-01T13:11:50.459" v="44" actId="21"/>
          <ac:picMkLst>
            <pc:docMk/>
            <pc:sldMk cId="1285534603" sldId="261"/>
            <ac:picMk id="4" creationId="{61FD8689-0141-8EA9-3516-3FB3E7F5CA9C}"/>
          </ac:picMkLst>
        </pc:picChg>
        <pc:cxnChg chg="add mod">
          <ac:chgData name="Tasaporn VISAWAMETEEKUL" userId="b58edd33-5cdf-4bff-bb87-acde7de8e246" providerId="ADAL" clId="{E06A1F22-2D66-4B7D-ABEF-A92DD3DF853D}" dt="2023-02-01T13:07:41.960" v="7" actId="1076"/>
          <ac:cxnSpMkLst>
            <pc:docMk/>
            <pc:sldMk cId="1285534603" sldId="261"/>
            <ac:cxnSpMk id="5" creationId="{85A7D483-0F0A-EB80-0911-AD5CAE1C3666}"/>
          </ac:cxnSpMkLst>
        </pc:cxnChg>
      </pc:sldChg>
      <pc:sldChg chg="addSp delSp modSp add mod ord">
        <pc:chgData name="Tasaporn VISAWAMETEEKUL" userId="b58edd33-5cdf-4bff-bb87-acde7de8e246" providerId="ADAL" clId="{E06A1F22-2D66-4B7D-ABEF-A92DD3DF853D}" dt="2023-02-10T14:50:49.826" v="2590" actId="478"/>
        <pc:sldMkLst>
          <pc:docMk/>
          <pc:sldMk cId="4260200944" sldId="261"/>
        </pc:sldMkLst>
        <pc:spChg chg="mod">
          <ac:chgData name="Tasaporn VISAWAMETEEKUL" userId="b58edd33-5cdf-4bff-bb87-acde7de8e246" providerId="ADAL" clId="{E06A1F22-2D66-4B7D-ABEF-A92DD3DF853D}" dt="2023-02-03T07:44:58.919" v="148" actId="164"/>
          <ac:spMkLst>
            <pc:docMk/>
            <pc:sldMk cId="4260200944" sldId="261"/>
            <ac:spMk id="2" creationId="{F23E694E-F59D-BB1D-11A3-759A073382F9}"/>
          </ac:spMkLst>
        </pc:spChg>
        <pc:spChg chg="mod">
          <ac:chgData name="Tasaporn VISAWAMETEEKUL" userId="b58edd33-5cdf-4bff-bb87-acde7de8e246" providerId="ADAL" clId="{E06A1F22-2D66-4B7D-ABEF-A92DD3DF853D}" dt="2023-02-03T07:59:34.240" v="188" actId="20577"/>
          <ac:spMkLst>
            <pc:docMk/>
            <pc:sldMk cId="4260200944" sldId="261"/>
            <ac:spMk id="3" creationId="{BF7FBE60-E19D-F045-1224-13C6D9EF8944}"/>
          </ac:spMkLst>
        </pc:spChg>
        <pc:spChg chg="del mod">
          <ac:chgData name="Tasaporn VISAWAMETEEKUL" userId="b58edd33-5cdf-4bff-bb87-acde7de8e246" providerId="ADAL" clId="{E06A1F22-2D66-4B7D-ABEF-A92DD3DF853D}" dt="2023-02-08T00:26:09.643" v="728" actId="478"/>
          <ac:spMkLst>
            <pc:docMk/>
            <pc:sldMk cId="4260200944" sldId="261"/>
            <ac:spMk id="4" creationId="{BC68FBBB-8E98-91DE-9E8F-C48EA46AA6BF}"/>
          </ac:spMkLst>
        </pc:spChg>
        <pc:spChg chg="del mod topLvl">
          <ac:chgData name="Tasaporn VISAWAMETEEKUL" userId="b58edd33-5cdf-4bff-bb87-acde7de8e246" providerId="ADAL" clId="{E06A1F22-2D66-4B7D-ABEF-A92DD3DF853D}" dt="2023-02-08T00:26:10.647" v="729" actId="478"/>
          <ac:spMkLst>
            <pc:docMk/>
            <pc:sldMk cId="4260200944" sldId="261"/>
            <ac:spMk id="5" creationId="{3BA7A54F-3901-B593-4B40-23B6E2527E4A}"/>
          </ac:spMkLst>
        </pc:spChg>
        <pc:spChg chg="add mod">
          <ac:chgData name="Tasaporn VISAWAMETEEKUL" userId="b58edd33-5cdf-4bff-bb87-acde7de8e246" providerId="ADAL" clId="{E06A1F22-2D66-4B7D-ABEF-A92DD3DF853D}" dt="2023-02-03T07:57:23.552" v="153" actId="14100"/>
          <ac:spMkLst>
            <pc:docMk/>
            <pc:sldMk cId="4260200944" sldId="261"/>
            <ac:spMk id="6" creationId="{CA50BD9C-0E82-6671-DC2F-B8A4A7F5927C}"/>
          </ac:spMkLst>
        </pc:spChg>
        <pc:spChg chg="del mod">
          <ac:chgData name="Tasaporn VISAWAMETEEKUL" userId="b58edd33-5cdf-4bff-bb87-acde7de8e246" providerId="ADAL" clId="{E06A1F22-2D66-4B7D-ABEF-A92DD3DF853D}" dt="2023-02-08T00:26:00.703" v="724" actId="478"/>
          <ac:spMkLst>
            <pc:docMk/>
            <pc:sldMk cId="4260200944" sldId="261"/>
            <ac:spMk id="7" creationId="{D7A63AD6-B0A6-971B-1830-B8BE3ADC7624}"/>
          </ac:spMkLst>
        </pc:spChg>
        <pc:spChg chg="del mod">
          <ac:chgData name="Tasaporn VISAWAMETEEKUL" userId="b58edd33-5cdf-4bff-bb87-acde7de8e246" providerId="ADAL" clId="{E06A1F22-2D66-4B7D-ABEF-A92DD3DF853D}" dt="2023-02-08T00:26:02.005" v="725" actId="478"/>
          <ac:spMkLst>
            <pc:docMk/>
            <pc:sldMk cId="4260200944" sldId="261"/>
            <ac:spMk id="8" creationId="{77ABF7DF-AE58-E907-9D09-46A85D9F8A2B}"/>
          </ac:spMkLst>
        </pc:spChg>
        <pc:spChg chg="del mod">
          <ac:chgData name="Tasaporn VISAWAMETEEKUL" userId="b58edd33-5cdf-4bff-bb87-acde7de8e246" providerId="ADAL" clId="{E06A1F22-2D66-4B7D-ABEF-A92DD3DF853D}" dt="2023-02-08T00:26:03.009" v="726" actId="478"/>
          <ac:spMkLst>
            <pc:docMk/>
            <pc:sldMk cId="4260200944" sldId="261"/>
            <ac:spMk id="9" creationId="{BB20413E-8652-C8D9-8A68-A71F47A7A8FE}"/>
          </ac:spMkLst>
        </pc:spChg>
        <pc:spChg chg="del">
          <ac:chgData name="Tasaporn VISAWAMETEEKUL" userId="b58edd33-5cdf-4bff-bb87-acde7de8e246" providerId="ADAL" clId="{E06A1F22-2D66-4B7D-ABEF-A92DD3DF853D}" dt="2023-02-08T00:28:06.877" v="803" actId="478"/>
          <ac:spMkLst>
            <pc:docMk/>
            <pc:sldMk cId="4260200944" sldId="261"/>
            <ac:spMk id="11" creationId="{B5CBD7BD-B504-4BD1-5998-ECCE05C15634}"/>
          </ac:spMkLst>
        </pc:spChg>
        <pc:spChg chg="mod">
          <ac:chgData name="Tasaporn VISAWAMETEEKUL" userId="b58edd33-5cdf-4bff-bb87-acde7de8e246" providerId="ADAL" clId="{E06A1F22-2D66-4B7D-ABEF-A92DD3DF853D}" dt="2023-02-08T00:26:51.576" v="739" actId="14100"/>
          <ac:spMkLst>
            <pc:docMk/>
            <pc:sldMk cId="4260200944" sldId="261"/>
            <ac:spMk id="13" creationId="{25AAABCE-AA9B-0109-17FD-662657142A1B}"/>
          </ac:spMkLst>
        </pc:spChg>
        <pc:spChg chg="del">
          <ac:chgData name="Tasaporn VISAWAMETEEKUL" userId="b58edd33-5cdf-4bff-bb87-acde7de8e246" providerId="ADAL" clId="{E06A1F22-2D66-4B7D-ABEF-A92DD3DF853D}" dt="2023-02-01T13:34:56.663" v="93" actId="478"/>
          <ac:spMkLst>
            <pc:docMk/>
            <pc:sldMk cId="4260200944" sldId="261"/>
            <ac:spMk id="14" creationId="{DB9B61DA-E90F-B5C2-DE84-2F8B167DFDF6}"/>
          </ac:spMkLst>
        </pc:spChg>
        <pc:spChg chg="del">
          <ac:chgData name="Tasaporn VISAWAMETEEKUL" userId="b58edd33-5cdf-4bff-bb87-acde7de8e246" providerId="ADAL" clId="{E06A1F22-2D66-4B7D-ABEF-A92DD3DF853D}" dt="2023-02-01T13:34:56.663" v="93" actId="478"/>
          <ac:spMkLst>
            <pc:docMk/>
            <pc:sldMk cId="4260200944" sldId="261"/>
            <ac:spMk id="15" creationId="{EF784CF1-EEEA-F7ED-2537-69DFF6B92EA5}"/>
          </ac:spMkLst>
        </pc:spChg>
        <pc:spChg chg="del">
          <ac:chgData name="Tasaporn VISAWAMETEEKUL" userId="b58edd33-5cdf-4bff-bb87-acde7de8e246" providerId="ADAL" clId="{E06A1F22-2D66-4B7D-ABEF-A92DD3DF853D}" dt="2023-02-08T00:28:06.877" v="803" actId="478"/>
          <ac:spMkLst>
            <pc:docMk/>
            <pc:sldMk cId="4260200944" sldId="261"/>
            <ac:spMk id="16" creationId="{E81AA26B-1C42-15BD-B738-C78373B37523}"/>
          </ac:spMkLst>
        </pc:spChg>
        <pc:spChg chg="mod">
          <ac:chgData name="Tasaporn VISAWAMETEEKUL" userId="b58edd33-5cdf-4bff-bb87-acde7de8e246" providerId="ADAL" clId="{E06A1F22-2D66-4B7D-ABEF-A92DD3DF853D}" dt="2023-02-03T07:45:04.566" v="149" actId="552"/>
          <ac:spMkLst>
            <pc:docMk/>
            <pc:sldMk cId="4260200944" sldId="261"/>
            <ac:spMk id="17" creationId="{9D77FF2B-BEAD-0283-B75D-CC5FBD0505A3}"/>
          </ac:spMkLst>
        </pc:spChg>
        <pc:spChg chg="del">
          <ac:chgData name="Tasaporn VISAWAMETEEKUL" userId="b58edd33-5cdf-4bff-bb87-acde7de8e246" providerId="ADAL" clId="{E06A1F22-2D66-4B7D-ABEF-A92DD3DF853D}" dt="2023-02-08T00:28:06.877" v="803" actId="478"/>
          <ac:spMkLst>
            <pc:docMk/>
            <pc:sldMk cId="4260200944" sldId="261"/>
            <ac:spMk id="18" creationId="{47ED9C01-224A-828B-5C28-E57B94537BB9}"/>
          </ac:spMkLst>
        </pc:spChg>
        <pc:spChg chg="del">
          <ac:chgData name="Tasaporn VISAWAMETEEKUL" userId="b58edd33-5cdf-4bff-bb87-acde7de8e246" providerId="ADAL" clId="{E06A1F22-2D66-4B7D-ABEF-A92DD3DF853D}" dt="2023-02-08T00:28:06.877" v="803" actId="478"/>
          <ac:spMkLst>
            <pc:docMk/>
            <pc:sldMk cId="4260200944" sldId="261"/>
            <ac:spMk id="19" creationId="{902109D9-DD15-597E-F133-7433A48E4B6D}"/>
          </ac:spMkLst>
        </pc:spChg>
        <pc:spChg chg="del">
          <ac:chgData name="Tasaporn VISAWAMETEEKUL" userId="b58edd33-5cdf-4bff-bb87-acde7de8e246" providerId="ADAL" clId="{E06A1F22-2D66-4B7D-ABEF-A92DD3DF853D}" dt="2023-02-01T13:34:56.663" v="93" actId="478"/>
          <ac:spMkLst>
            <pc:docMk/>
            <pc:sldMk cId="4260200944" sldId="261"/>
            <ac:spMk id="19" creationId="{D5055DEC-3B96-BC8D-6769-C39F242F589F}"/>
          </ac:spMkLst>
        </pc:spChg>
        <pc:spChg chg="del">
          <ac:chgData name="Tasaporn VISAWAMETEEKUL" userId="b58edd33-5cdf-4bff-bb87-acde7de8e246" providerId="ADAL" clId="{E06A1F22-2D66-4B7D-ABEF-A92DD3DF853D}" dt="2023-02-03T07:43:43.026" v="132" actId="21"/>
          <ac:spMkLst>
            <pc:docMk/>
            <pc:sldMk cId="4260200944" sldId="261"/>
            <ac:spMk id="20" creationId="{84465498-EB03-68FB-3C14-3128B6846A4A}"/>
          </ac:spMkLst>
        </pc:spChg>
        <pc:spChg chg="del">
          <ac:chgData name="Tasaporn VISAWAMETEEKUL" userId="b58edd33-5cdf-4bff-bb87-acde7de8e246" providerId="ADAL" clId="{E06A1F22-2D66-4B7D-ABEF-A92DD3DF853D}" dt="2023-02-01T13:34:56.663" v="93" actId="478"/>
          <ac:spMkLst>
            <pc:docMk/>
            <pc:sldMk cId="4260200944" sldId="261"/>
            <ac:spMk id="21" creationId="{BAAF5C6C-6766-3895-774D-B4BEBF3485E8}"/>
          </ac:spMkLst>
        </pc:spChg>
        <pc:spChg chg="del">
          <ac:chgData name="Tasaporn VISAWAMETEEKUL" userId="b58edd33-5cdf-4bff-bb87-acde7de8e246" providerId="ADAL" clId="{E06A1F22-2D66-4B7D-ABEF-A92DD3DF853D}" dt="2023-02-08T00:28:06.877" v="803" actId="478"/>
          <ac:spMkLst>
            <pc:docMk/>
            <pc:sldMk cId="4260200944" sldId="261"/>
            <ac:spMk id="22" creationId="{18420A68-E961-F15B-859F-73EC3DDC115C}"/>
          </ac:spMkLst>
        </pc:spChg>
        <pc:spChg chg="del">
          <ac:chgData name="Tasaporn VISAWAMETEEKUL" userId="b58edd33-5cdf-4bff-bb87-acde7de8e246" providerId="ADAL" clId="{E06A1F22-2D66-4B7D-ABEF-A92DD3DF853D}" dt="2023-02-01T13:34:56.663" v="93" actId="478"/>
          <ac:spMkLst>
            <pc:docMk/>
            <pc:sldMk cId="4260200944" sldId="261"/>
            <ac:spMk id="22" creationId="{561E4A66-00D6-69E7-331D-B1D0D75DB14C}"/>
          </ac:spMkLst>
        </pc:spChg>
        <pc:spChg chg="mod">
          <ac:chgData name="Tasaporn VISAWAMETEEKUL" userId="b58edd33-5cdf-4bff-bb87-acde7de8e246" providerId="ADAL" clId="{E06A1F22-2D66-4B7D-ABEF-A92DD3DF853D}" dt="2023-02-08T00:25:58.116" v="723" actId="20577"/>
          <ac:spMkLst>
            <pc:docMk/>
            <pc:sldMk cId="4260200944" sldId="261"/>
            <ac:spMk id="23" creationId="{2396A5F9-6BDC-E64E-CFA2-8AD99C1CDB0E}"/>
          </ac:spMkLst>
        </pc:spChg>
        <pc:spChg chg="del mod">
          <ac:chgData name="Tasaporn VISAWAMETEEKUL" userId="b58edd33-5cdf-4bff-bb87-acde7de8e246" providerId="ADAL" clId="{E06A1F22-2D66-4B7D-ABEF-A92DD3DF853D}" dt="2023-02-08T00:26:08.195" v="727" actId="478"/>
          <ac:spMkLst>
            <pc:docMk/>
            <pc:sldMk cId="4260200944" sldId="261"/>
            <ac:spMk id="24" creationId="{DEA5055A-192A-F408-436E-C3F5B132A078}"/>
          </ac:spMkLst>
        </pc:spChg>
        <pc:spChg chg="mod">
          <ac:chgData name="Tasaporn VISAWAMETEEKUL" userId="b58edd33-5cdf-4bff-bb87-acde7de8e246" providerId="ADAL" clId="{E06A1F22-2D66-4B7D-ABEF-A92DD3DF853D}" dt="2023-02-08T00:26:58.333" v="742" actId="14100"/>
          <ac:spMkLst>
            <pc:docMk/>
            <pc:sldMk cId="4260200944" sldId="261"/>
            <ac:spMk id="25" creationId="{E5FBB3BC-9F24-19C0-A2E1-4A5A86F0A422}"/>
          </ac:spMkLst>
        </pc:spChg>
        <pc:spChg chg="del">
          <ac:chgData name="Tasaporn VISAWAMETEEKUL" userId="b58edd33-5cdf-4bff-bb87-acde7de8e246" providerId="ADAL" clId="{E06A1F22-2D66-4B7D-ABEF-A92DD3DF853D}" dt="2023-02-03T07:43:43.026" v="132" actId="21"/>
          <ac:spMkLst>
            <pc:docMk/>
            <pc:sldMk cId="4260200944" sldId="261"/>
            <ac:spMk id="25" creationId="{E6D2ABCE-E3CA-162A-9171-3FD33102E69B}"/>
          </ac:spMkLst>
        </pc:spChg>
        <pc:spChg chg="del">
          <ac:chgData name="Tasaporn VISAWAMETEEKUL" userId="b58edd33-5cdf-4bff-bb87-acde7de8e246" providerId="ADAL" clId="{E06A1F22-2D66-4B7D-ABEF-A92DD3DF853D}" dt="2023-02-01T13:34:56.663" v="93" actId="478"/>
          <ac:spMkLst>
            <pc:docMk/>
            <pc:sldMk cId="4260200944" sldId="261"/>
            <ac:spMk id="26" creationId="{9DF1FC77-E02F-0BBD-F0F5-4DC9C535E941}"/>
          </ac:spMkLst>
        </pc:spChg>
        <pc:spChg chg="mod">
          <ac:chgData name="Tasaporn VISAWAMETEEKUL" userId="b58edd33-5cdf-4bff-bb87-acde7de8e246" providerId="ADAL" clId="{E06A1F22-2D66-4B7D-ABEF-A92DD3DF853D}" dt="2023-02-08T00:27:04.343" v="744" actId="14100"/>
          <ac:spMkLst>
            <pc:docMk/>
            <pc:sldMk cId="4260200944" sldId="261"/>
            <ac:spMk id="30" creationId="{8101420D-5CB4-A594-6254-9857C2075F21}"/>
          </ac:spMkLst>
        </pc:spChg>
        <pc:spChg chg="add mod">
          <ac:chgData name="Tasaporn VISAWAMETEEKUL" userId="b58edd33-5cdf-4bff-bb87-acde7de8e246" providerId="ADAL" clId="{E06A1F22-2D66-4B7D-ABEF-A92DD3DF853D}" dt="2023-02-08T00:26:42.462" v="738" actId="164"/>
          <ac:spMkLst>
            <pc:docMk/>
            <pc:sldMk cId="4260200944" sldId="261"/>
            <ac:spMk id="31" creationId="{762B4771-203D-A172-6B74-D5658D5B4709}"/>
          </ac:spMkLst>
        </pc:spChg>
        <pc:spChg chg="add mod">
          <ac:chgData name="Tasaporn VISAWAMETEEKUL" userId="b58edd33-5cdf-4bff-bb87-acde7de8e246" providerId="ADAL" clId="{E06A1F22-2D66-4B7D-ABEF-A92DD3DF853D}" dt="2023-02-08T00:26:42.462" v="738" actId="164"/>
          <ac:spMkLst>
            <pc:docMk/>
            <pc:sldMk cId="4260200944" sldId="261"/>
            <ac:spMk id="32" creationId="{64BAA3D5-C201-534A-282C-3B8D621794E6}"/>
          </ac:spMkLst>
        </pc:spChg>
        <pc:spChg chg="del">
          <ac:chgData name="Tasaporn VISAWAMETEEKUL" userId="b58edd33-5cdf-4bff-bb87-acde7de8e246" providerId="ADAL" clId="{E06A1F22-2D66-4B7D-ABEF-A92DD3DF853D}" dt="2023-02-01T13:34:56.663" v="93" actId="478"/>
          <ac:spMkLst>
            <pc:docMk/>
            <pc:sldMk cId="4260200944" sldId="261"/>
            <ac:spMk id="32" creationId="{C4F6DC22-43D1-8860-1CD3-A79A5CA777DA}"/>
          </ac:spMkLst>
        </pc:spChg>
        <pc:spChg chg="add mod">
          <ac:chgData name="Tasaporn VISAWAMETEEKUL" userId="b58edd33-5cdf-4bff-bb87-acde7de8e246" providerId="ADAL" clId="{E06A1F22-2D66-4B7D-ABEF-A92DD3DF853D}" dt="2023-02-08T00:26:42.462" v="738" actId="164"/>
          <ac:spMkLst>
            <pc:docMk/>
            <pc:sldMk cId="4260200944" sldId="261"/>
            <ac:spMk id="33" creationId="{7E882E7F-3AEA-E083-6360-EBB3CF0A36B6}"/>
          </ac:spMkLst>
        </pc:spChg>
        <pc:spChg chg="del">
          <ac:chgData name="Tasaporn VISAWAMETEEKUL" userId="b58edd33-5cdf-4bff-bb87-acde7de8e246" providerId="ADAL" clId="{E06A1F22-2D66-4B7D-ABEF-A92DD3DF853D}" dt="2023-02-01T13:34:56.663" v="93" actId="478"/>
          <ac:spMkLst>
            <pc:docMk/>
            <pc:sldMk cId="4260200944" sldId="261"/>
            <ac:spMk id="35" creationId="{19443D89-B0FB-D91E-CD28-297EB61D6E7E}"/>
          </ac:spMkLst>
        </pc:spChg>
        <pc:spChg chg="add del mod">
          <ac:chgData name="Tasaporn VISAWAMETEEKUL" userId="b58edd33-5cdf-4bff-bb87-acde7de8e246" providerId="ADAL" clId="{E06A1F22-2D66-4B7D-ABEF-A92DD3DF853D}" dt="2023-02-08T00:27:35.488" v="750" actId="478"/>
          <ac:spMkLst>
            <pc:docMk/>
            <pc:sldMk cId="4260200944" sldId="261"/>
            <ac:spMk id="35" creationId="{DA637EB9-CC54-1428-0532-3B6D2D08A727}"/>
          </ac:spMkLst>
        </pc:spChg>
        <pc:spChg chg="add mod">
          <ac:chgData name="Tasaporn VISAWAMETEEKUL" userId="b58edd33-5cdf-4bff-bb87-acde7de8e246" providerId="ADAL" clId="{E06A1F22-2D66-4B7D-ABEF-A92DD3DF853D}" dt="2023-02-08T02:54:22.457" v="1695" actId="1076"/>
          <ac:spMkLst>
            <pc:docMk/>
            <pc:sldMk cId="4260200944" sldId="261"/>
            <ac:spMk id="36" creationId="{ACDD9B67-8D94-020A-3B97-0836939C9F5D}"/>
          </ac:spMkLst>
        </pc:spChg>
        <pc:spChg chg="del">
          <ac:chgData name="Tasaporn VISAWAMETEEKUL" userId="b58edd33-5cdf-4bff-bb87-acde7de8e246" providerId="ADAL" clId="{E06A1F22-2D66-4B7D-ABEF-A92DD3DF853D}" dt="2023-02-03T07:43:43.026" v="132" actId="21"/>
          <ac:spMkLst>
            <pc:docMk/>
            <pc:sldMk cId="4260200944" sldId="261"/>
            <ac:spMk id="39" creationId="{9F73E80A-9604-5C97-FB95-4ED16D29E246}"/>
          </ac:spMkLst>
        </pc:spChg>
        <pc:spChg chg="del">
          <ac:chgData name="Tasaporn VISAWAMETEEKUL" userId="b58edd33-5cdf-4bff-bb87-acde7de8e246" providerId="ADAL" clId="{E06A1F22-2D66-4B7D-ABEF-A92DD3DF853D}" dt="2023-02-03T07:43:43.026" v="132" actId="21"/>
          <ac:spMkLst>
            <pc:docMk/>
            <pc:sldMk cId="4260200944" sldId="261"/>
            <ac:spMk id="40" creationId="{81EC5F1A-1BC9-B22F-FFB5-531C25355B6C}"/>
          </ac:spMkLst>
        </pc:spChg>
        <pc:spChg chg="add mod">
          <ac:chgData name="Tasaporn VISAWAMETEEKUL" userId="b58edd33-5cdf-4bff-bb87-acde7de8e246" providerId="ADAL" clId="{E06A1F22-2D66-4B7D-ABEF-A92DD3DF853D}" dt="2023-02-08T01:09:15.784" v="1022" actId="164"/>
          <ac:spMkLst>
            <pc:docMk/>
            <pc:sldMk cId="4260200944" sldId="261"/>
            <ac:spMk id="42" creationId="{CD5E0574-D109-79EB-E105-10D336C9797F}"/>
          </ac:spMkLst>
        </pc:spChg>
        <pc:spChg chg="add del mod">
          <ac:chgData name="Tasaporn VISAWAMETEEKUL" userId="b58edd33-5cdf-4bff-bb87-acde7de8e246" providerId="ADAL" clId="{E06A1F22-2D66-4B7D-ABEF-A92DD3DF853D}" dt="2023-02-08T01:07:11.835" v="818" actId="478"/>
          <ac:spMkLst>
            <pc:docMk/>
            <pc:sldMk cId="4260200944" sldId="261"/>
            <ac:spMk id="43" creationId="{6FDC9E62-98E0-F4EC-E49E-4F84E4756A11}"/>
          </ac:spMkLst>
        </pc:spChg>
        <pc:spChg chg="del">
          <ac:chgData name="Tasaporn VISAWAMETEEKUL" userId="b58edd33-5cdf-4bff-bb87-acde7de8e246" providerId="ADAL" clId="{E06A1F22-2D66-4B7D-ABEF-A92DD3DF853D}" dt="2023-02-01T13:34:56.663" v="93" actId="478"/>
          <ac:spMkLst>
            <pc:docMk/>
            <pc:sldMk cId="4260200944" sldId="261"/>
            <ac:spMk id="44" creationId="{11BBF04D-6093-F460-0BAA-DF667D88612B}"/>
          </ac:spMkLst>
        </pc:spChg>
        <pc:spChg chg="add del mod">
          <ac:chgData name="Tasaporn VISAWAMETEEKUL" userId="b58edd33-5cdf-4bff-bb87-acde7de8e246" providerId="ADAL" clId="{E06A1F22-2D66-4B7D-ABEF-A92DD3DF853D}" dt="2023-02-08T01:07:11.835" v="818" actId="478"/>
          <ac:spMkLst>
            <pc:docMk/>
            <pc:sldMk cId="4260200944" sldId="261"/>
            <ac:spMk id="44" creationId="{2DABF419-25D5-D328-4F59-AFDCC842A0AB}"/>
          </ac:spMkLst>
        </pc:spChg>
        <pc:spChg chg="add del mod">
          <ac:chgData name="Tasaporn VISAWAMETEEKUL" userId="b58edd33-5cdf-4bff-bb87-acde7de8e246" providerId="ADAL" clId="{E06A1F22-2D66-4B7D-ABEF-A92DD3DF853D}" dt="2023-02-08T01:07:11.835" v="818" actId="478"/>
          <ac:spMkLst>
            <pc:docMk/>
            <pc:sldMk cId="4260200944" sldId="261"/>
            <ac:spMk id="45" creationId="{9E196438-7745-891A-2953-047C19CC73C9}"/>
          </ac:spMkLst>
        </pc:spChg>
        <pc:spChg chg="add mod">
          <ac:chgData name="Tasaporn VISAWAMETEEKUL" userId="b58edd33-5cdf-4bff-bb87-acde7de8e246" providerId="ADAL" clId="{E06A1F22-2D66-4B7D-ABEF-A92DD3DF853D}" dt="2023-02-08T01:09:15.784" v="1022" actId="164"/>
          <ac:spMkLst>
            <pc:docMk/>
            <pc:sldMk cId="4260200944" sldId="261"/>
            <ac:spMk id="47" creationId="{EBA01BF6-41D5-29E3-2B79-0367235C9361}"/>
          </ac:spMkLst>
        </pc:spChg>
        <pc:spChg chg="add mod">
          <ac:chgData name="Tasaporn VISAWAMETEEKUL" userId="b58edd33-5cdf-4bff-bb87-acde7de8e246" providerId="ADAL" clId="{E06A1F22-2D66-4B7D-ABEF-A92DD3DF853D}" dt="2023-02-08T01:09:15.784" v="1022" actId="164"/>
          <ac:spMkLst>
            <pc:docMk/>
            <pc:sldMk cId="4260200944" sldId="261"/>
            <ac:spMk id="48" creationId="{02C5AACB-E1A5-8F35-56AA-9B475D7ADE6C}"/>
          </ac:spMkLst>
        </pc:spChg>
        <pc:spChg chg="del">
          <ac:chgData name="Tasaporn VISAWAMETEEKUL" userId="b58edd33-5cdf-4bff-bb87-acde7de8e246" providerId="ADAL" clId="{E06A1F22-2D66-4B7D-ABEF-A92DD3DF853D}" dt="2023-02-01T13:34:56.663" v="93" actId="478"/>
          <ac:spMkLst>
            <pc:docMk/>
            <pc:sldMk cId="4260200944" sldId="261"/>
            <ac:spMk id="48" creationId="{54067B20-DC3F-6148-BB9C-308D383C2BE0}"/>
          </ac:spMkLst>
        </pc:spChg>
        <pc:spChg chg="del">
          <ac:chgData name="Tasaporn VISAWAMETEEKUL" userId="b58edd33-5cdf-4bff-bb87-acde7de8e246" providerId="ADAL" clId="{E06A1F22-2D66-4B7D-ABEF-A92DD3DF853D}" dt="2023-02-01T13:34:56.663" v="93" actId="478"/>
          <ac:spMkLst>
            <pc:docMk/>
            <pc:sldMk cId="4260200944" sldId="261"/>
            <ac:spMk id="49" creationId="{994CE7A1-DE7C-338F-1E58-3E9F9A6655E3}"/>
          </ac:spMkLst>
        </pc:spChg>
        <pc:spChg chg="add mod">
          <ac:chgData name="Tasaporn VISAWAMETEEKUL" userId="b58edd33-5cdf-4bff-bb87-acde7de8e246" providerId="ADAL" clId="{E06A1F22-2D66-4B7D-ABEF-A92DD3DF853D}" dt="2023-02-08T01:07:37.703" v="876" actId="164"/>
          <ac:spMkLst>
            <pc:docMk/>
            <pc:sldMk cId="4260200944" sldId="261"/>
            <ac:spMk id="49" creationId="{C8264C63-0796-7C25-146E-E83FC3B08533}"/>
          </ac:spMkLst>
        </pc:spChg>
        <pc:spChg chg="del">
          <ac:chgData name="Tasaporn VISAWAMETEEKUL" userId="b58edd33-5cdf-4bff-bb87-acde7de8e246" providerId="ADAL" clId="{E06A1F22-2D66-4B7D-ABEF-A92DD3DF853D}" dt="2023-02-01T13:34:56.663" v="93" actId="478"/>
          <ac:spMkLst>
            <pc:docMk/>
            <pc:sldMk cId="4260200944" sldId="261"/>
            <ac:spMk id="50" creationId="{1CCFFB63-935E-ACBE-176D-83EFFB822F4A}"/>
          </ac:spMkLst>
        </pc:spChg>
        <pc:spChg chg="add mod">
          <ac:chgData name="Tasaporn VISAWAMETEEKUL" userId="b58edd33-5cdf-4bff-bb87-acde7de8e246" providerId="ADAL" clId="{E06A1F22-2D66-4B7D-ABEF-A92DD3DF853D}" dt="2023-02-08T01:07:37.703" v="876" actId="164"/>
          <ac:spMkLst>
            <pc:docMk/>
            <pc:sldMk cId="4260200944" sldId="261"/>
            <ac:spMk id="50" creationId="{9C68E20C-EB91-25F7-8C1C-0B40D640BEAD}"/>
          </ac:spMkLst>
        </pc:spChg>
        <pc:spChg chg="add mod">
          <ac:chgData name="Tasaporn VISAWAMETEEKUL" userId="b58edd33-5cdf-4bff-bb87-acde7de8e246" providerId="ADAL" clId="{E06A1F22-2D66-4B7D-ABEF-A92DD3DF853D}" dt="2023-02-08T01:09:03.462" v="1018" actId="164"/>
          <ac:spMkLst>
            <pc:docMk/>
            <pc:sldMk cId="4260200944" sldId="261"/>
            <ac:spMk id="51" creationId="{11482E28-8AF5-2B86-4648-CC4295424FC5}"/>
          </ac:spMkLst>
        </pc:spChg>
        <pc:spChg chg="add mod">
          <ac:chgData name="Tasaporn VISAWAMETEEKUL" userId="b58edd33-5cdf-4bff-bb87-acde7de8e246" providerId="ADAL" clId="{E06A1F22-2D66-4B7D-ABEF-A92DD3DF853D}" dt="2023-02-08T01:09:03.462" v="1018" actId="164"/>
          <ac:spMkLst>
            <pc:docMk/>
            <pc:sldMk cId="4260200944" sldId="261"/>
            <ac:spMk id="52" creationId="{09ADDB35-20EF-B559-5050-4119A8D7E8C9}"/>
          </ac:spMkLst>
        </pc:spChg>
        <pc:spChg chg="add del mod">
          <ac:chgData name="Tasaporn VISAWAMETEEKUL" userId="b58edd33-5cdf-4bff-bb87-acde7de8e246" providerId="ADAL" clId="{E06A1F22-2D66-4B7D-ABEF-A92DD3DF853D}" dt="2023-02-08T01:07:51.494" v="904" actId="478"/>
          <ac:spMkLst>
            <pc:docMk/>
            <pc:sldMk cId="4260200944" sldId="261"/>
            <ac:spMk id="53" creationId="{D43AD007-661E-09E9-D56A-AAFE63CEB4C3}"/>
          </ac:spMkLst>
        </pc:spChg>
        <pc:spChg chg="add mod">
          <ac:chgData name="Tasaporn VISAWAMETEEKUL" userId="b58edd33-5cdf-4bff-bb87-acde7de8e246" providerId="ADAL" clId="{E06A1F22-2D66-4B7D-ABEF-A92DD3DF853D}" dt="2023-02-08T01:07:37.703" v="876" actId="164"/>
          <ac:spMkLst>
            <pc:docMk/>
            <pc:sldMk cId="4260200944" sldId="261"/>
            <ac:spMk id="55" creationId="{8FACEB5E-AA1C-8310-28E8-BC6186032340}"/>
          </ac:spMkLst>
        </pc:spChg>
        <pc:spChg chg="add mod">
          <ac:chgData name="Tasaporn VISAWAMETEEKUL" userId="b58edd33-5cdf-4bff-bb87-acde7de8e246" providerId="ADAL" clId="{E06A1F22-2D66-4B7D-ABEF-A92DD3DF853D}" dt="2023-02-08T01:09:03.462" v="1018" actId="164"/>
          <ac:spMkLst>
            <pc:docMk/>
            <pc:sldMk cId="4260200944" sldId="261"/>
            <ac:spMk id="58" creationId="{2473BCC0-5D20-F9B8-9509-34A91D28E96B}"/>
          </ac:spMkLst>
        </pc:spChg>
        <pc:spChg chg="add mod">
          <ac:chgData name="Tasaporn VISAWAMETEEKUL" userId="b58edd33-5cdf-4bff-bb87-acde7de8e246" providerId="ADAL" clId="{E06A1F22-2D66-4B7D-ABEF-A92DD3DF853D}" dt="2023-02-08T02:43:55.202" v="1623" actId="207"/>
          <ac:spMkLst>
            <pc:docMk/>
            <pc:sldMk cId="4260200944" sldId="261"/>
            <ac:spMk id="59" creationId="{F6C77D19-5904-8254-3BE3-704F6E532453}"/>
          </ac:spMkLst>
        </pc:spChg>
        <pc:spChg chg="add mod">
          <ac:chgData name="Tasaporn VISAWAMETEEKUL" userId="b58edd33-5cdf-4bff-bb87-acde7de8e246" providerId="ADAL" clId="{E06A1F22-2D66-4B7D-ABEF-A92DD3DF853D}" dt="2023-02-08T02:43:57.430" v="1624" actId="207"/>
          <ac:spMkLst>
            <pc:docMk/>
            <pc:sldMk cId="4260200944" sldId="261"/>
            <ac:spMk id="60" creationId="{99D88383-CF81-C72D-6ED7-E648210F458C}"/>
          </ac:spMkLst>
        </pc:spChg>
        <pc:spChg chg="add mod">
          <ac:chgData name="Tasaporn VISAWAMETEEKUL" userId="b58edd33-5cdf-4bff-bb87-acde7de8e246" providerId="ADAL" clId="{E06A1F22-2D66-4B7D-ABEF-A92DD3DF853D}" dt="2023-02-08T01:10:57.397" v="1061" actId="164"/>
          <ac:spMkLst>
            <pc:docMk/>
            <pc:sldMk cId="4260200944" sldId="261"/>
            <ac:spMk id="65" creationId="{C157633B-05A0-F7C5-7600-12E13809AEB4}"/>
          </ac:spMkLst>
        </pc:spChg>
        <pc:spChg chg="add mod">
          <ac:chgData name="Tasaporn VISAWAMETEEKUL" userId="b58edd33-5cdf-4bff-bb87-acde7de8e246" providerId="ADAL" clId="{E06A1F22-2D66-4B7D-ABEF-A92DD3DF853D}" dt="2023-02-08T01:10:57.397" v="1061" actId="164"/>
          <ac:spMkLst>
            <pc:docMk/>
            <pc:sldMk cId="4260200944" sldId="261"/>
            <ac:spMk id="66" creationId="{B6ED0EB2-F144-9F7F-C1AA-B07BCDA3CF64}"/>
          </ac:spMkLst>
        </pc:spChg>
        <pc:spChg chg="add mod">
          <ac:chgData name="Tasaporn VISAWAMETEEKUL" userId="b58edd33-5cdf-4bff-bb87-acde7de8e246" providerId="ADAL" clId="{E06A1F22-2D66-4B7D-ABEF-A92DD3DF853D}" dt="2023-02-08T01:11:28.392" v="1079" actId="1076"/>
          <ac:spMkLst>
            <pc:docMk/>
            <pc:sldMk cId="4260200944" sldId="261"/>
            <ac:spMk id="69" creationId="{DF0F29F1-15C8-2913-0F84-F5337B427816}"/>
          </ac:spMkLst>
        </pc:spChg>
        <pc:spChg chg="add mod">
          <ac:chgData name="Tasaporn VISAWAMETEEKUL" userId="b58edd33-5cdf-4bff-bb87-acde7de8e246" providerId="ADAL" clId="{E06A1F22-2D66-4B7D-ABEF-A92DD3DF853D}" dt="2023-02-08T01:12:08.080" v="1155" actId="20577"/>
          <ac:spMkLst>
            <pc:docMk/>
            <pc:sldMk cId="4260200944" sldId="261"/>
            <ac:spMk id="73" creationId="{C9604D50-2F9B-5AE3-D163-B384EFD189EA}"/>
          </ac:spMkLst>
        </pc:spChg>
        <pc:spChg chg="del">
          <ac:chgData name="Tasaporn VISAWAMETEEKUL" userId="b58edd33-5cdf-4bff-bb87-acde7de8e246" providerId="ADAL" clId="{E06A1F22-2D66-4B7D-ABEF-A92DD3DF853D}" dt="2023-02-03T07:43:43.026" v="132" actId="21"/>
          <ac:spMkLst>
            <pc:docMk/>
            <pc:sldMk cId="4260200944" sldId="261"/>
            <ac:spMk id="74" creationId="{754A6B77-71DD-565E-F372-ACD6F5098396}"/>
          </ac:spMkLst>
        </pc:spChg>
        <pc:spChg chg="del mod">
          <ac:chgData name="Tasaporn VISAWAMETEEKUL" userId="b58edd33-5cdf-4bff-bb87-acde7de8e246" providerId="ADAL" clId="{E06A1F22-2D66-4B7D-ABEF-A92DD3DF853D}" dt="2023-02-03T07:43:43.026" v="132" actId="21"/>
          <ac:spMkLst>
            <pc:docMk/>
            <pc:sldMk cId="4260200944" sldId="261"/>
            <ac:spMk id="75" creationId="{F8A1B80A-A127-A18D-51E4-CA219CED2122}"/>
          </ac:spMkLst>
        </pc:spChg>
        <pc:spChg chg="del mod">
          <ac:chgData name="Tasaporn VISAWAMETEEKUL" userId="b58edd33-5cdf-4bff-bb87-acde7de8e246" providerId="ADAL" clId="{E06A1F22-2D66-4B7D-ABEF-A92DD3DF853D}" dt="2023-02-03T07:43:43.026" v="132" actId="21"/>
          <ac:spMkLst>
            <pc:docMk/>
            <pc:sldMk cId="4260200944" sldId="261"/>
            <ac:spMk id="76" creationId="{8DC37518-8203-7B8C-8B3B-84756CFF3CB4}"/>
          </ac:spMkLst>
        </pc:spChg>
        <pc:spChg chg="del mod">
          <ac:chgData name="Tasaporn VISAWAMETEEKUL" userId="b58edd33-5cdf-4bff-bb87-acde7de8e246" providerId="ADAL" clId="{E06A1F22-2D66-4B7D-ABEF-A92DD3DF853D}" dt="2023-02-03T07:43:43.026" v="132" actId="21"/>
          <ac:spMkLst>
            <pc:docMk/>
            <pc:sldMk cId="4260200944" sldId="261"/>
            <ac:spMk id="77" creationId="{044710CF-E59D-DE79-948C-147E1260A225}"/>
          </ac:spMkLst>
        </pc:spChg>
        <pc:spChg chg="add mod">
          <ac:chgData name="Tasaporn VISAWAMETEEKUL" userId="b58edd33-5cdf-4bff-bb87-acde7de8e246" providerId="ADAL" clId="{E06A1F22-2D66-4B7D-ABEF-A92DD3DF853D}" dt="2023-02-08T05:08:40.330" v="2217"/>
          <ac:spMkLst>
            <pc:docMk/>
            <pc:sldMk cId="4260200944" sldId="261"/>
            <ac:spMk id="78" creationId="{6EEABF7D-CDA4-FCC2-90D8-D8A77A8D0B83}"/>
          </ac:spMkLst>
        </pc:spChg>
        <pc:grpChg chg="add del mod">
          <ac:chgData name="Tasaporn VISAWAMETEEKUL" userId="b58edd33-5cdf-4bff-bb87-acde7de8e246" providerId="ADAL" clId="{E06A1F22-2D66-4B7D-ABEF-A92DD3DF853D}" dt="2023-02-08T00:26:10.647" v="729" actId="478"/>
          <ac:grpSpMkLst>
            <pc:docMk/>
            <pc:sldMk cId="4260200944" sldId="261"/>
            <ac:grpSpMk id="2" creationId="{4E8E55EC-DF6C-99B9-409C-48945D63B083}"/>
          </ac:grpSpMkLst>
        </pc:grpChg>
        <pc:grpChg chg="mod topLvl">
          <ac:chgData name="Tasaporn VISAWAMETEEKUL" userId="b58edd33-5cdf-4bff-bb87-acde7de8e246" providerId="ADAL" clId="{E06A1F22-2D66-4B7D-ABEF-A92DD3DF853D}" dt="2023-02-08T00:28:11.741" v="804" actId="164"/>
          <ac:grpSpMkLst>
            <pc:docMk/>
            <pc:sldMk cId="4260200944" sldId="261"/>
            <ac:grpSpMk id="3" creationId="{2D2CECE4-9D76-DCC5-7C40-FD540866BEA6}"/>
          </ac:grpSpMkLst>
        </pc:grpChg>
        <pc:grpChg chg="add mod">
          <ac:chgData name="Tasaporn VISAWAMETEEKUL" userId="b58edd33-5cdf-4bff-bb87-acde7de8e246" providerId="ADAL" clId="{E06A1F22-2D66-4B7D-ABEF-A92DD3DF853D}" dt="2023-02-03T07:58:11.768" v="180" actId="14100"/>
          <ac:grpSpMkLst>
            <pc:docMk/>
            <pc:sldMk cId="4260200944" sldId="261"/>
            <ac:grpSpMk id="4" creationId="{07A04058-679C-DFDC-9E14-5CB8DB56C533}"/>
          </ac:grpSpMkLst>
        </pc:grpChg>
        <pc:grpChg chg="mod">
          <ac:chgData name="Tasaporn VISAWAMETEEKUL" userId="b58edd33-5cdf-4bff-bb87-acde7de8e246" providerId="ADAL" clId="{E06A1F22-2D66-4B7D-ABEF-A92DD3DF853D}" dt="2023-02-08T00:25:46.704" v="689"/>
          <ac:grpSpMkLst>
            <pc:docMk/>
            <pc:sldMk cId="4260200944" sldId="261"/>
            <ac:grpSpMk id="12" creationId="{7F5BFD2D-D0E1-203E-B7E0-A4E1F525435E}"/>
          </ac:grpSpMkLst>
        </pc:grpChg>
        <pc:grpChg chg="mod">
          <ac:chgData name="Tasaporn VISAWAMETEEKUL" userId="b58edd33-5cdf-4bff-bb87-acde7de8e246" providerId="ADAL" clId="{E06A1F22-2D66-4B7D-ABEF-A92DD3DF853D}" dt="2023-02-08T00:25:46.704" v="689"/>
          <ac:grpSpMkLst>
            <pc:docMk/>
            <pc:sldMk cId="4260200944" sldId="261"/>
            <ac:grpSpMk id="14" creationId="{D37D2BD0-02D9-FDF4-B76B-45C452DCCC55}"/>
          </ac:grpSpMkLst>
        </pc:grpChg>
        <pc:grpChg chg="del mod">
          <ac:chgData name="Tasaporn VISAWAMETEEKUL" userId="b58edd33-5cdf-4bff-bb87-acde7de8e246" providerId="ADAL" clId="{E06A1F22-2D66-4B7D-ABEF-A92DD3DF853D}" dt="2023-02-08T00:26:08.195" v="727" actId="478"/>
          <ac:grpSpMkLst>
            <pc:docMk/>
            <pc:sldMk cId="4260200944" sldId="261"/>
            <ac:grpSpMk id="15" creationId="{4BF5EFF5-FC64-C553-2884-3ABA21A3D2F1}"/>
          </ac:grpSpMkLst>
        </pc:grpChg>
        <pc:grpChg chg="add mod">
          <ac:chgData name="Tasaporn VISAWAMETEEKUL" userId="b58edd33-5cdf-4bff-bb87-acde7de8e246" providerId="ADAL" clId="{E06A1F22-2D66-4B7D-ABEF-A92DD3DF853D}" dt="2023-02-08T00:28:11.741" v="804" actId="164"/>
          <ac:grpSpMkLst>
            <pc:docMk/>
            <pc:sldMk cId="4260200944" sldId="261"/>
            <ac:grpSpMk id="34" creationId="{DF857E66-5356-3EE8-1424-088248ABEFF6}"/>
          </ac:grpSpMkLst>
        </pc:grpChg>
        <pc:grpChg chg="add mod">
          <ac:chgData name="Tasaporn VISAWAMETEEKUL" userId="b58edd33-5cdf-4bff-bb87-acde7de8e246" providerId="ADAL" clId="{E06A1F22-2D66-4B7D-ABEF-A92DD3DF853D}" dt="2023-02-08T01:11:20.184" v="1067" actId="1076"/>
          <ac:grpSpMkLst>
            <pc:docMk/>
            <pc:sldMk cId="4260200944" sldId="261"/>
            <ac:grpSpMk id="37" creationId="{03FCDDA2-07CE-CCD5-FDAE-238279958018}"/>
          </ac:grpSpMkLst>
        </pc:grpChg>
        <pc:grpChg chg="add mod">
          <ac:chgData name="Tasaporn VISAWAMETEEKUL" userId="b58edd33-5cdf-4bff-bb87-acde7de8e246" providerId="ADAL" clId="{E06A1F22-2D66-4B7D-ABEF-A92DD3DF853D}" dt="2023-02-08T01:09:15.784" v="1022" actId="164"/>
          <ac:grpSpMkLst>
            <pc:docMk/>
            <pc:sldMk cId="4260200944" sldId="261"/>
            <ac:grpSpMk id="56" creationId="{109683ED-1B1E-3242-07E1-AEBCE81C268C}"/>
          </ac:grpSpMkLst>
        </pc:grpChg>
        <pc:grpChg chg="add mod">
          <ac:chgData name="Tasaporn VISAWAMETEEKUL" userId="b58edd33-5cdf-4bff-bb87-acde7de8e246" providerId="ADAL" clId="{E06A1F22-2D66-4B7D-ABEF-A92DD3DF853D}" dt="2023-02-08T01:09:15.784" v="1022" actId="164"/>
          <ac:grpSpMkLst>
            <pc:docMk/>
            <pc:sldMk cId="4260200944" sldId="261"/>
            <ac:grpSpMk id="61" creationId="{D3154621-2CD1-9D92-190E-C9DE94BC94E2}"/>
          </ac:grpSpMkLst>
        </pc:grpChg>
        <pc:grpChg chg="add mod">
          <ac:chgData name="Tasaporn VISAWAMETEEKUL" userId="b58edd33-5cdf-4bff-bb87-acde7de8e246" providerId="ADAL" clId="{E06A1F22-2D66-4B7D-ABEF-A92DD3DF853D}" dt="2023-02-08T01:11:20.184" v="1067" actId="1076"/>
          <ac:grpSpMkLst>
            <pc:docMk/>
            <pc:sldMk cId="4260200944" sldId="261"/>
            <ac:grpSpMk id="62" creationId="{DD5E3DB8-837B-2570-3D07-96AD996E277C}"/>
          </ac:grpSpMkLst>
        </pc:grpChg>
        <pc:grpChg chg="add mod">
          <ac:chgData name="Tasaporn VISAWAMETEEKUL" userId="b58edd33-5cdf-4bff-bb87-acde7de8e246" providerId="ADAL" clId="{E06A1F22-2D66-4B7D-ABEF-A92DD3DF853D}" dt="2023-02-08T01:11:13.482" v="1064" actId="164"/>
          <ac:grpSpMkLst>
            <pc:docMk/>
            <pc:sldMk cId="4260200944" sldId="261"/>
            <ac:grpSpMk id="67" creationId="{E430F990-5CD4-AA90-A919-0FD6AF7CDAF5}"/>
          </ac:grpSpMkLst>
        </pc:grpChg>
        <pc:grpChg chg="add mod">
          <ac:chgData name="Tasaporn VISAWAMETEEKUL" userId="b58edd33-5cdf-4bff-bb87-acde7de8e246" providerId="ADAL" clId="{E06A1F22-2D66-4B7D-ABEF-A92DD3DF853D}" dt="2023-02-08T01:11:15.209" v="1065" actId="1076"/>
          <ac:grpSpMkLst>
            <pc:docMk/>
            <pc:sldMk cId="4260200944" sldId="261"/>
            <ac:grpSpMk id="70" creationId="{D4C1E8C2-A3C8-84ED-7CC0-67CF49A220AB}"/>
          </ac:grpSpMkLst>
        </pc:grpChg>
        <pc:picChg chg="add del">
          <ac:chgData name="Tasaporn VISAWAMETEEKUL" userId="b58edd33-5cdf-4bff-bb87-acde7de8e246" providerId="ADAL" clId="{E06A1F22-2D66-4B7D-ABEF-A92DD3DF853D}" dt="2023-02-10T14:50:49.826" v="2590" actId="478"/>
          <ac:picMkLst>
            <pc:docMk/>
            <pc:sldMk cId="4260200944" sldId="261"/>
            <ac:picMk id="4" creationId="{090023A1-F87E-6B6D-0F0F-92E4EB3B9BCE}"/>
          </ac:picMkLst>
        </pc:picChg>
        <pc:picChg chg="mod">
          <ac:chgData name="Tasaporn VISAWAMETEEKUL" userId="b58edd33-5cdf-4bff-bb87-acde7de8e246" providerId="ADAL" clId="{E06A1F22-2D66-4B7D-ABEF-A92DD3DF853D}" dt="2023-02-08T01:11:16.716" v="1066" actId="1076"/>
          <ac:picMkLst>
            <pc:docMk/>
            <pc:sldMk cId="4260200944" sldId="261"/>
            <ac:picMk id="10" creationId="{2ED719DC-20ED-17C5-4A33-F9BB4F9F26C8}"/>
          </ac:picMkLst>
        </pc:picChg>
        <pc:picChg chg="add del mod modCrop">
          <ac:chgData name="Tasaporn VISAWAMETEEKUL" userId="b58edd33-5cdf-4bff-bb87-acde7de8e246" providerId="ADAL" clId="{E06A1F22-2D66-4B7D-ABEF-A92DD3DF853D}" dt="2023-02-08T01:10:03.317" v="1030" actId="478"/>
          <ac:picMkLst>
            <pc:docMk/>
            <pc:sldMk cId="4260200944" sldId="261"/>
            <ac:picMk id="39" creationId="{CA85E4E7-6D14-99AB-EEB2-D1E3D5C9068F}"/>
          </ac:picMkLst>
        </pc:picChg>
        <pc:picChg chg="add del mod">
          <ac:chgData name="Tasaporn VISAWAMETEEKUL" userId="b58edd33-5cdf-4bff-bb87-acde7de8e246" providerId="ADAL" clId="{E06A1F22-2D66-4B7D-ABEF-A92DD3DF853D}" dt="2023-02-08T01:09:08.047" v="1020" actId="478"/>
          <ac:picMkLst>
            <pc:docMk/>
            <pc:sldMk cId="4260200944" sldId="261"/>
            <ac:picMk id="41" creationId="{D3E477E9-09C5-E28A-1CBC-3794C1C0453A}"/>
          </ac:picMkLst>
        </pc:picChg>
        <pc:picChg chg="add mod">
          <ac:chgData name="Tasaporn VISAWAMETEEKUL" userId="b58edd33-5cdf-4bff-bb87-acde7de8e246" providerId="ADAL" clId="{E06A1F22-2D66-4B7D-ABEF-A92DD3DF853D}" dt="2023-02-08T01:11:13.482" v="1064" actId="164"/>
          <ac:picMkLst>
            <pc:docMk/>
            <pc:sldMk cId="4260200944" sldId="261"/>
            <ac:picMk id="64" creationId="{E4340657-D9BC-E675-2695-5E833F5C8B88}"/>
          </ac:picMkLst>
        </pc:picChg>
        <pc:picChg chg="add del">
          <ac:chgData name="Tasaporn VISAWAMETEEKUL" userId="b58edd33-5cdf-4bff-bb87-acde7de8e246" providerId="ADAL" clId="{E06A1F22-2D66-4B7D-ABEF-A92DD3DF853D}" dt="2023-02-08T04:37:40.766" v="1742" actId="478"/>
          <ac:picMkLst>
            <pc:docMk/>
            <pc:sldMk cId="4260200944" sldId="261"/>
            <ac:picMk id="77" creationId="{87621E47-925D-7A55-88CF-D6A2F3B52D90}"/>
          </ac:picMkLst>
        </pc:picChg>
        <pc:picChg chg="del">
          <ac:chgData name="Tasaporn VISAWAMETEEKUL" userId="b58edd33-5cdf-4bff-bb87-acde7de8e246" providerId="ADAL" clId="{E06A1F22-2D66-4B7D-ABEF-A92DD3DF853D}" dt="2023-02-01T13:34:55.251" v="92" actId="478"/>
          <ac:picMkLst>
            <pc:docMk/>
            <pc:sldMk cId="4260200944" sldId="261"/>
            <ac:picMk id="1026" creationId="{F76B6EC7-54EC-A5BE-DFFA-CB582A327ECE}"/>
          </ac:picMkLst>
        </pc:picChg>
        <pc:cxnChg chg="del">
          <ac:chgData name="Tasaporn VISAWAMETEEKUL" userId="b58edd33-5cdf-4bff-bb87-acde7de8e246" providerId="ADAL" clId="{E06A1F22-2D66-4B7D-ABEF-A92DD3DF853D}" dt="2023-02-08T00:28:06.877" v="803" actId="478"/>
          <ac:cxnSpMkLst>
            <pc:docMk/>
            <pc:sldMk cId="4260200944" sldId="261"/>
            <ac:cxnSpMk id="20" creationId="{D082AA83-F80F-E885-4462-CCD5E4FF761D}"/>
          </ac:cxnSpMkLst>
        </pc:cxnChg>
        <pc:cxnChg chg="del mod">
          <ac:chgData name="Tasaporn VISAWAMETEEKUL" userId="b58edd33-5cdf-4bff-bb87-acde7de8e246" providerId="ADAL" clId="{E06A1F22-2D66-4B7D-ABEF-A92DD3DF853D}" dt="2023-02-08T00:28:06.877" v="803" actId="478"/>
          <ac:cxnSpMkLst>
            <pc:docMk/>
            <pc:sldMk cId="4260200944" sldId="261"/>
            <ac:cxnSpMk id="21" creationId="{9FFAB1F6-AB26-E0E5-8B10-25747FD07EFE}"/>
          </ac:cxnSpMkLst>
        </pc:cxnChg>
        <pc:cxnChg chg="del">
          <ac:chgData name="Tasaporn VISAWAMETEEKUL" userId="b58edd33-5cdf-4bff-bb87-acde7de8e246" providerId="ADAL" clId="{E06A1F22-2D66-4B7D-ABEF-A92DD3DF853D}" dt="2023-02-01T13:34:56.663" v="93" actId="478"/>
          <ac:cxnSpMkLst>
            <pc:docMk/>
            <pc:sldMk cId="4260200944" sldId="261"/>
            <ac:cxnSpMk id="23" creationId="{A81D56F0-5AD5-C490-31B3-264C9A49763D}"/>
          </ac:cxnSpMkLst>
        </pc:cxnChg>
        <pc:cxnChg chg="add del mod">
          <ac:chgData name="Tasaporn VISAWAMETEEKUL" userId="b58edd33-5cdf-4bff-bb87-acde7de8e246" providerId="ADAL" clId="{E06A1F22-2D66-4B7D-ABEF-A92DD3DF853D}" dt="2023-02-08T01:07:11.835" v="818" actId="478"/>
          <ac:cxnSpMkLst>
            <pc:docMk/>
            <pc:sldMk cId="4260200944" sldId="261"/>
            <ac:cxnSpMk id="46" creationId="{5348607F-3D66-C4BF-927F-75640B32202E}"/>
          </ac:cxnSpMkLst>
        </pc:cxnChg>
        <pc:cxnChg chg="del">
          <ac:chgData name="Tasaporn VISAWAMETEEKUL" userId="b58edd33-5cdf-4bff-bb87-acde7de8e246" providerId="ADAL" clId="{E06A1F22-2D66-4B7D-ABEF-A92DD3DF853D}" dt="2023-02-01T13:34:56.663" v="93" actId="478"/>
          <ac:cxnSpMkLst>
            <pc:docMk/>
            <pc:sldMk cId="4260200944" sldId="261"/>
            <ac:cxnSpMk id="51" creationId="{B92CB73B-CD05-5F0A-3374-FE3806689A57}"/>
          </ac:cxnSpMkLst>
        </pc:cxnChg>
        <pc:cxnChg chg="add mod">
          <ac:chgData name="Tasaporn VISAWAMETEEKUL" userId="b58edd33-5cdf-4bff-bb87-acde7de8e246" providerId="ADAL" clId="{E06A1F22-2D66-4B7D-ABEF-A92DD3DF853D}" dt="2023-02-08T01:09:03.462" v="1018" actId="164"/>
          <ac:cxnSpMkLst>
            <pc:docMk/>
            <pc:sldMk cId="4260200944" sldId="261"/>
            <ac:cxnSpMk id="54" creationId="{E12DC528-3233-BA88-765B-5DDB8470CDDE}"/>
          </ac:cxnSpMkLst>
        </pc:cxnChg>
        <pc:cxnChg chg="add mod">
          <ac:chgData name="Tasaporn VISAWAMETEEKUL" userId="b58edd33-5cdf-4bff-bb87-acde7de8e246" providerId="ADAL" clId="{E06A1F22-2D66-4B7D-ABEF-A92DD3DF853D}" dt="2023-02-08T01:09:03.462" v="1018" actId="164"/>
          <ac:cxnSpMkLst>
            <pc:docMk/>
            <pc:sldMk cId="4260200944" sldId="261"/>
            <ac:cxnSpMk id="57" creationId="{455B8290-D236-3B7A-3522-DF50F62051BA}"/>
          </ac:cxnSpMkLst>
        </pc:cxnChg>
        <pc:cxnChg chg="add mod">
          <ac:chgData name="Tasaporn VISAWAMETEEKUL" userId="b58edd33-5cdf-4bff-bb87-acde7de8e246" providerId="ADAL" clId="{E06A1F22-2D66-4B7D-ABEF-A92DD3DF853D}" dt="2023-02-08T01:11:35.547" v="1083" actId="14100"/>
          <ac:cxnSpMkLst>
            <pc:docMk/>
            <pc:sldMk cId="4260200944" sldId="261"/>
            <ac:cxnSpMk id="68" creationId="{12BCFC9F-6CE0-D884-897B-96B47D1E5F5A}"/>
          </ac:cxnSpMkLst>
        </pc:cxnChg>
        <pc:cxnChg chg="add mod">
          <ac:chgData name="Tasaporn VISAWAMETEEKUL" userId="b58edd33-5cdf-4bff-bb87-acde7de8e246" providerId="ADAL" clId="{E06A1F22-2D66-4B7D-ABEF-A92DD3DF853D}" dt="2023-02-08T01:12:13.007" v="1158" actId="14100"/>
          <ac:cxnSpMkLst>
            <pc:docMk/>
            <pc:sldMk cId="4260200944" sldId="261"/>
            <ac:cxnSpMk id="74" creationId="{2B660788-F70E-E767-E132-5E8C6ED7BF5E}"/>
          </ac:cxnSpMkLst>
        </pc:cxnChg>
      </pc:sldChg>
      <pc:sldChg chg="modSp new mod ord">
        <pc:chgData name="Tasaporn VISAWAMETEEKUL" userId="b58edd33-5cdf-4bff-bb87-acde7de8e246" providerId="ADAL" clId="{E06A1F22-2D66-4B7D-ABEF-A92DD3DF853D}" dt="2023-02-08T04:53:33.256" v="2058"/>
        <pc:sldMkLst>
          <pc:docMk/>
          <pc:sldMk cId="679027320" sldId="262"/>
        </pc:sldMkLst>
        <pc:spChg chg="mod">
          <ac:chgData name="Tasaporn VISAWAMETEEKUL" userId="b58edd33-5cdf-4bff-bb87-acde7de8e246" providerId="ADAL" clId="{E06A1F22-2D66-4B7D-ABEF-A92DD3DF853D}" dt="2023-02-01T13:41:04.107" v="116" actId="20577"/>
          <ac:spMkLst>
            <pc:docMk/>
            <pc:sldMk cId="679027320" sldId="262"/>
            <ac:spMk id="2" creationId="{BB7EB38B-1388-F098-368F-9893DBB180A3}"/>
          </ac:spMkLst>
        </pc:spChg>
        <pc:spChg chg="mod">
          <ac:chgData name="Tasaporn VISAWAMETEEKUL" userId="b58edd33-5cdf-4bff-bb87-acde7de8e246" providerId="ADAL" clId="{E06A1F22-2D66-4B7D-ABEF-A92DD3DF853D}" dt="2023-02-01T13:41:17.725" v="119" actId="20577"/>
          <ac:spMkLst>
            <pc:docMk/>
            <pc:sldMk cId="679027320" sldId="262"/>
            <ac:spMk id="3" creationId="{DBCEA909-D0E4-5047-CF48-2598676976E6}"/>
          </ac:spMkLst>
        </pc:spChg>
      </pc:sldChg>
      <pc:sldChg chg="addSp delSp modSp mod modNotesTx">
        <pc:chgData name="Tasaporn VISAWAMETEEKUL" userId="b58edd33-5cdf-4bff-bb87-acde7de8e246" providerId="ADAL" clId="{E06A1F22-2D66-4B7D-ABEF-A92DD3DF853D}" dt="2023-02-08T05:08:32.217" v="2212" actId="14100"/>
        <pc:sldMkLst>
          <pc:docMk/>
          <pc:sldMk cId="3016891705" sldId="263"/>
        </pc:sldMkLst>
        <pc:spChg chg="add mod">
          <ac:chgData name="Tasaporn VISAWAMETEEKUL" userId="b58edd33-5cdf-4bff-bb87-acde7de8e246" providerId="ADAL" clId="{E06A1F22-2D66-4B7D-ABEF-A92DD3DF853D}" dt="2023-02-08T05:08:32.217" v="2212" actId="14100"/>
          <ac:spMkLst>
            <pc:docMk/>
            <pc:sldMk cId="3016891705" sldId="263"/>
            <ac:spMk id="2" creationId="{2E7B79C2-7194-7474-3DD2-5A72F6BE0C91}"/>
          </ac:spMkLst>
        </pc:spChg>
        <pc:spChg chg="del">
          <ac:chgData name="Tasaporn VISAWAMETEEKUL" userId="b58edd33-5cdf-4bff-bb87-acde7de8e246" providerId="ADAL" clId="{E06A1F22-2D66-4B7D-ABEF-A92DD3DF853D}" dt="2023-02-04T03:04:06.690" v="282" actId="478"/>
          <ac:spMkLst>
            <pc:docMk/>
            <pc:sldMk cId="3016891705" sldId="263"/>
            <ac:spMk id="2" creationId="{F23E694E-F59D-BB1D-11A3-759A073382F9}"/>
          </ac:spMkLst>
        </pc:spChg>
        <pc:spChg chg="del">
          <ac:chgData name="Tasaporn VISAWAMETEEKUL" userId="b58edd33-5cdf-4bff-bb87-acde7de8e246" providerId="ADAL" clId="{E06A1F22-2D66-4B7D-ABEF-A92DD3DF853D}" dt="2023-02-04T03:04:06.690" v="282" actId="478"/>
          <ac:spMkLst>
            <pc:docMk/>
            <pc:sldMk cId="3016891705" sldId="263"/>
            <ac:spMk id="3" creationId="{BF7FBE60-E19D-F045-1224-13C6D9EF8944}"/>
          </ac:spMkLst>
        </pc:spChg>
        <pc:spChg chg="mod">
          <ac:chgData name="Tasaporn VISAWAMETEEKUL" userId="b58edd33-5cdf-4bff-bb87-acde7de8e246" providerId="ADAL" clId="{E06A1F22-2D66-4B7D-ABEF-A92DD3DF853D}" dt="2023-02-08T02:42:44.521" v="1621" actId="207"/>
          <ac:spMkLst>
            <pc:docMk/>
            <pc:sldMk cId="3016891705" sldId="263"/>
            <ac:spMk id="7" creationId="{CAE2B296-18C8-0C00-DA48-14A2A6DD810F}"/>
          </ac:spMkLst>
        </pc:spChg>
        <pc:spChg chg="mod">
          <ac:chgData name="Tasaporn VISAWAMETEEKUL" userId="b58edd33-5cdf-4bff-bb87-acde7de8e246" providerId="ADAL" clId="{E06A1F22-2D66-4B7D-ABEF-A92DD3DF853D}" dt="2023-02-04T03:18:49.389" v="288" actId="164"/>
          <ac:spMkLst>
            <pc:docMk/>
            <pc:sldMk cId="3016891705" sldId="263"/>
            <ac:spMk id="20" creationId="{84465498-EB03-68FB-3C14-3128B6846A4A}"/>
          </ac:spMkLst>
        </pc:spChg>
        <pc:spChg chg="mod">
          <ac:chgData name="Tasaporn VISAWAMETEEKUL" userId="b58edd33-5cdf-4bff-bb87-acde7de8e246" providerId="ADAL" clId="{E06A1F22-2D66-4B7D-ABEF-A92DD3DF853D}" dt="2023-02-04T03:18:49.389" v="288" actId="164"/>
          <ac:spMkLst>
            <pc:docMk/>
            <pc:sldMk cId="3016891705" sldId="263"/>
            <ac:spMk id="25" creationId="{E6D2ABCE-E3CA-162A-9171-3FD33102E69B}"/>
          </ac:spMkLst>
        </pc:spChg>
        <pc:spChg chg="mod">
          <ac:chgData name="Tasaporn VISAWAMETEEKUL" userId="b58edd33-5cdf-4bff-bb87-acde7de8e246" providerId="ADAL" clId="{E06A1F22-2D66-4B7D-ABEF-A92DD3DF853D}" dt="2023-02-04T03:19:50.862" v="300" actId="1076"/>
          <ac:spMkLst>
            <pc:docMk/>
            <pc:sldMk cId="3016891705" sldId="263"/>
            <ac:spMk id="39" creationId="{9F73E80A-9604-5C97-FB95-4ED16D29E246}"/>
          </ac:spMkLst>
        </pc:spChg>
        <pc:spChg chg="mod">
          <ac:chgData name="Tasaporn VISAWAMETEEKUL" userId="b58edd33-5cdf-4bff-bb87-acde7de8e246" providerId="ADAL" clId="{E06A1F22-2D66-4B7D-ABEF-A92DD3DF853D}" dt="2023-02-04T03:19:50.862" v="300" actId="1076"/>
          <ac:spMkLst>
            <pc:docMk/>
            <pc:sldMk cId="3016891705" sldId="263"/>
            <ac:spMk id="40" creationId="{81EC5F1A-1BC9-B22F-FFB5-531C25355B6C}"/>
          </ac:spMkLst>
        </pc:spChg>
        <pc:spChg chg="mod">
          <ac:chgData name="Tasaporn VISAWAMETEEKUL" userId="b58edd33-5cdf-4bff-bb87-acde7de8e246" providerId="ADAL" clId="{E06A1F22-2D66-4B7D-ABEF-A92DD3DF853D}" dt="2023-02-04T03:18:28.333" v="286" actId="164"/>
          <ac:spMkLst>
            <pc:docMk/>
            <pc:sldMk cId="3016891705" sldId="263"/>
            <ac:spMk id="74" creationId="{754A6B77-71DD-565E-F372-ACD6F5098396}"/>
          </ac:spMkLst>
        </pc:spChg>
        <pc:spChg chg="mod">
          <ac:chgData name="Tasaporn VISAWAMETEEKUL" userId="b58edd33-5cdf-4bff-bb87-acde7de8e246" providerId="ADAL" clId="{E06A1F22-2D66-4B7D-ABEF-A92DD3DF853D}" dt="2023-02-04T03:19:35.831" v="298" actId="14100"/>
          <ac:spMkLst>
            <pc:docMk/>
            <pc:sldMk cId="3016891705" sldId="263"/>
            <ac:spMk id="75" creationId="{F8A1B80A-A127-A18D-51E4-CA219CED2122}"/>
          </ac:spMkLst>
        </pc:spChg>
        <pc:spChg chg="mod">
          <ac:chgData name="Tasaporn VISAWAMETEEKUL" userId="b58edd33-5cdf-4bff-bb87-acde7de8e246" providerId="ADAL" clId="{E06A1F22-2D66-4B7D-ABEF-A92DD3DF853D}" dt="2023-02-04T03:19:44.728" v="299" actId="1076"/>
          <ac:spMkLst>
            <pc:docMk/>
            <pc:sldMk cId="3016891705" sldId="263"/>
            <ac:spMk id="76" creationId="{8DC37518-8203-7B8C-8B3B-84756CFF3CB4}"/>
          </ac:spMkLst>
        </pc:spChg>
        <pc:spChg chg="mod">
          <ac:chgData name="Tasaporn VISAWAMETEEKUL" userId="b58edd33-5cdf-4bff-bb87-acde7de8e246" providerId="ADAL" clId="{E06A1F22-2D66-4B7D-ABEF-A92DD3DF853D}" dt="2023-02-04T03:19:44.728" v="299" actId="1076"/>
          <ac:spMkLst>
            <pc:docMk/>
            <pc:sldMk cId="3016891705" sldId="263"/>
            <ac:spMk id="77" creationId="{044710CF-E59D-DE79-948C-147E1260A225}"/>
          </ac:spMkLst>
        </pc:spChg>
        <pc:grpChg chg="add mod">
          <ac:chgData name="Tasaporn VISAWAMETEEKUL" userId="b58edd33-5cdf-4bff-bb87-acde7de8e246" providerId="ADAL" clId="{E06A1F22-2D66-4B7D-ABEF-A92DD3DF853D}" dt="2023-02-04T03:19:33.649" v="297" actId="14100"/>
          <ac:grpSpMkLst>
            <pc:docMk/>
            <pc:sldMk cId="3016891705" sldId="263"/>
            <ac:grpSpMk id="4" creationId="{CFBFE9B2-A352-195D-31B5-5212878643C5}"/>
          </ac:grpSpMkLst>
        </pc:grpChg>
        <pc:grpChg chg="add del mod">
          <ac:chgData name="Tasaporn VISAWAMETEEKUL" userId="b58edd33-5cdf-4bff-bb87-acde7de8e246" providerId="ADAL" clId="{E06A1F22-2D66-4B7D-ABEF-A92DD3DF853D}" dt="2023-02-04T03:19:54.675" v="301" actId="478"/>
          <ac:grpSpMkLst>
            <pc:docMk/>
            <pc:sldMk cId="3016891705" sldId="263"/>
            <ac:grpSpMk id="5" creationId="{14DDC385-87B7-11C9-2C59-F0F9C78E0D8B}"/>
          </ac:grpSpMkLst>
        </pc:grpChg>
      </pc:sldChg>
      <pc:sldChg chg="ord">
        <pc:chgData name="Tasaporn VISAWAMETEEKUL" userId="b58edd33-5cdf-4bff-bb87-acde7de8e246" providerId="ADAL" clId="{E06A1F22-2D66-4B7D-ABEF-A92DD3DF853D}" dt="2023-02-03T07:43:21.614" v="125"/>
        <pc:sldMkLst>
          <pc:docMk/>
          <pc:sldMk cId="2894397770" sldId="264"/>
        </pc:sldMkLst>
      </pc:sldChg>
      <pc:sldChg chg="addSp modSp mod">
        <pc:chgData name="Tasaporn VISAWAMETEEKUL" userId="b58edd33-5cdf-4bff-bb87-acde7de8e246" providerId="ADAL" clId="{E06A1F22-2D66-4B7D-ABEF-A92DD3DF853D}" dt="2023-02-08T03:35:19.052" v="1725" actId="1076"/>
        <pc:sldMkLst>
          <pc:docMk/>
          <pc:sldMk cId="2730062626" sldId="265"/>
        </pc:sldMkLst>
        <pc:spChg chg="mod ord">
          <ac:chgData name="Tasaporn VISAWAMETEEKUL" userId="b58edd33-5cdf-4bff-bb87-acde7de8e246" providerId="ADAL" clId="{E06A1F22-2D66-4B7D-ABEF-A92DD3DF853D}" dt="2023-02-08T03:35:19.052" v="1725" actId="1076"/>
          <ac:spMkLst>
            <pc:docMk/>
            <pc:sldMk cId="2730062626" sldId="265"/>
            <ac:spMk id="2" creationId="{3D854498-5273-FA6C-8B3E-16754A27C4E5}"/>
          </ac:spMkLst>
        </pc:spChg>
        <pc:spChg chg="mod">
          <ac:chgData name="Tasaporn VISAWAMETEEKUL" userId="b58edd33-5cdf-4bff-bb87-acde7de8e246" providerId="ADAL" clId="{E06A1F22-2D66-4B7D-ABEF-A92DD3DF853D}" dt="2023-02-08T03:34:45.375" v="1712" actId="14100"/>
          <ac:spMkLst>
            <pc:docMk/>
            <pc:sldMk cId="2730062626" sldId="265"/>
            <ac:spMk id="3" creationId="{FC40EA89-D0B3-6DAD-8098-220DE678CDAB}"/>
          </ac:spMkLst>
        </pc:spChg>
        <pc:spChg chg="add mod">
          <ac:chgData name="Tasaporn VISAWAMETEEKUL" userId="b58edd33-5cdf-4bff-bb87-acde7de8e246" providerId="ADAL" clId="{E06A1F22-2D66-4B7D-ABEF-A92DD3DF853D}" dt="2023-02-08T03:34:37.248" v="1709"/>
          <ac:spMkLst>
            <pc:docMk/>
            <pc:sldMk cId="2730062626" sldId="265"/>
            <ac:spMk id="4" creationId="{58E565D0-F65B-A872-1D0A-747AD7266D25}"/>
          </ac:spMkLst>
        </pc:spChg>
        <pc:spChg chg="add mod">
          <ac:chgData name="Tasaporn VISAWAMETEEKUL" userId="b58edd33-5cdf-4bff-bb87-acde7de8e246" providerId="ADAL" clId="{E06A1F22-2D66-4B7D-ABEF-A92DD3DF853D}" dt="2023-02-08T03:35:09.307" v="1722" actId="207"/>
          <ac:spMkLst>
            <pc:docMk/>
            <pc:sldMk cId="2730062626" sldId="265"/>
            <ac:spMk id="5" creationId="{14BC6166-9496-AD09-513C-62E91CFB4E4B}"/>
          </ac:spMkLst>
        </pc:spChg>
      </pc:sldChg>
      <pc:sldChg chg="add">
        <pc:chgData name="Tasaporn VISAWAMETEEKUL" userId="b58edd33-5cdf-4bff-bb87-acde7de8e246" providerId="ADAL" clId="{E06A1F22-2D66-4B7D-ABEF-A92DD3DF853D}" dt="2023-02-04T02:12:04.775" v="272" actId="2890"/>
        <pc:sldMkLst>
          <pc:docMk/>
          <pc:sldMk cId="648587270" sldId="266"/>
        </pc:sldMkLst>
      </pc:sldChg>
      <pc:sldChg chg="ord">
        <pc:chgData name="Tasaporn VISAWAMETEEKUL" userId="b58edd33-5cdf-4bff-bb87-acde7de8e246" providerId="ADAL" clId="{E06A1F22-2D66-4B7D-ABEF-A92DD3DF853D}" dt="2023-02-08T04:55:09.186" v="2080"/>
        <pc:sldMkLst>
          <pc:docMk/>
          <pc:sldMk cId="3103059243" sldId="267"/>
        </pc:sldMkLst>
      </pc:sldChg>
      <pc:sldChg chg="modSp mod">
        <pc:chgData name="Tasaporn VISAWAMETEEKUL" userId="b58edd33-5cdf-4bff-bb87-acde7de8e246" providerId="ADAL" clId="{E06A1F22-2D66-4B7D-ABEF-A92DD3DF853D}" dt="2023-02-08T04:55:23.210" v="2085" actId="1076"/>
        <pc:sldMkLst>
          <pc:docMk/>
          <pc:sldMk cId="2862824507" sldId="268"/>
        </pc:sldMkLst>
        <pc:spChg chg="mod">
          <ac:chgData name="Tasaporn VISAWAMETEEKUL" userId="b58edd33-5cdf-4bff-bb87-acde7de8e246" providerId="ADAL" clId="{E06A1F22-2D66-4B7D-ABEF-A92DD3DF853D}" dt="2023-02-08T04:55:23.210" v="2085" actId="1076"/>
          <ac:spMkLst>
            <pc:docMk/>
            <pc:sldMk cId="2862824507" sldId="268"/>
            <ac:spMk id="2" creationId="{4A43C7DA-3753-B176-8C3A-FD3D0E68BE38}"/>
          </ac:spMkLst>
        </pc:spChg>
        <pc:picChg chg="mod">
          <ac:chgData name="Tasaporn VISAWAMETEEKUL" userId="b58edd33-5cdf-4bff-bb87-acde7de8e246" providerId="ADAL" clId="{E06A1F22-2D66-4B7D-ABEF-A92DD3DF853D}" dt="2023-02-08T04:55:21.187" v="2084" actId="1076"/>
          <ac:picMkLst>
            <pc:docMk/>
            <pc:sldMk cId="2862824507" sldId="268"/>
            <ac:picMk id="4" creationId="{1755D117-8C04-DA62-8BAE-6073192AADDD}"/>
          </ac:picMkLst>
        </pc:picChg>
      </pc:sldChg>
      <pc:sldChg chg="del ord">
        <pc:chgData name="Tasaporn VISAWAMETEEKUL" userId="b58edd33-5cdf-4bff-bb87-acde7de8e246" providerId="ADAL" clId="{E06A1F22-2D66-4B7D-ABEF-A92DD3DF853D}" dt="2023-02-08T02:24:10.481" v="1490" actId="47"/>
        <pc:sldMkLst>
          <pc:docMk/>
          <pc:sldMk cId="2238920823" sldId="269"/>
        </pc:sldMkLst>
      </pc:sldChg>
      <pc:sldChg chg="del">
        <pc:chgData name="Tasaporn VISAWAMETEEKUL" userId="b58edd33-5cdf-4bff-bb87-acde7de8e246" providerId="ADAL" clId="{E06A1F22-2D66-4B7D-ABEF-A92DD3DF853D}" dt="2023-02-08T02:27:23.053" v="1582" actId="47"/>
        <pc:sldMkLst>
          <pc:docMk/>
          <pc:sldMk cId="2137861816" sldId="273"/>
        </pc:sldMkLst>
      </pc:sldChg>
      <pc:sldChg chg="addSp delSp modSp mod modNotesTx">
        <pc:chgData name="Tasaporn VISAWAMETEEKUL" userId="b58edd33-5cdf-4bff-bb87-acde7de8e246" providerId="ADAL" clId="{E06A1F22-2D66-4B7D-ABEF-A92DD3DF853D}" dt="2023-02-11T02:03:39.175" v="2647"/>
        <pc:sldMkLst>
          <pc:docMk/>
          <pc:sldMk cId="1304990740" sldId="275"/>
        </pc:sldMkLst>
        <pc:spChg chg="add mod">
          <ac:chgData name="Tasaporn VISAWAMETEEKUL" userId="b58edd33-5cdf-4bff-bb87-acde7de8e246" providerId="ADAL" clId="{E06A1F22-2D66-4B7D-ABEF-A92DD3DF853D}" dt="2023-02-08T06:02:29.824" v="2583" actId="20577"/>
          <ac:spMkLst>
            <pc:docMk/>
            <pc:sldMk cId="1304990740" sldId="275"/>
            <ac:spMk id="2" creationId="{F5D907CA-2042-1B16-CCE7-C8D989E985DD}"/>
          </ac:spMkLst>
        </pc:spChg>
        <pc:spChg chg="add mod">
          <ac:chgData name="Tasaporn VISAWAMETEEKUL" userId="b58edd33-5cdf-4bff-bb87-acde7de8e246" providerId="ADAL" clId="{E06A1F22-2D66-4B7D-ABEF-A92DD3DF853D}" dt="2023-02-08T04:49:02.582" v="2012" actId="1076"/>
          <ac:spMkLst>
            <pc:docMk/>
            <pc:sldMk cId="1304990740" sldId="275"/>
            <ac:spMk id="3" creationId="{AD7202CE-FADB-789F-7D99-47C843E2FDFC}"/>
          </ac:spMkLst>
        </pc:spChg>
        <pc:spChg chg="del mod">
          <ac:chgData name="Tasaporn VISAWAMETEEKUL" userId="b58edd33-5cdf-4bff-bb87-acde7de8e246" providerId="ADAL" clId="{E06A1F22-2D66-4B7D-ABEF-A92DD3DF853D}" dt="2023-02-08T06:02:32.043" v="2584" actId="478"/>
          <ac:spMkLst>
            <pc:docMk/>
            <pc:sldMk cId="1304990740" sldId="275"/>
            <ac:spMk id="6" creationId="{CA50BD9C-0E82-6671-DC2F-B8A4A7F5927C}"/>
          </ac:spMkLst>
        </pc:spChg>
        <pc:spChg chg="add del mod">
          <ac:chgData name="Tasaporn VISAWAMETEEKUL" userId="b58edd33-5cdf-4bff-bb87-acde7de8e246" providerId="ADAL" clId="{E06A1F22-2D66-4B7D-ABEF-A92DD3DF853D}" dt="2023-02-08T02:54:03.911" v="1690" actId="478"/>
          <ac:spMkLst>
            <pc:docMk/>
            <pc:sldMk cId="1304990740" sldId="275"/>
            <ac:spMk id="7" creationId="{CF51CFDD-4CAC-FE35-FD5B-CBFB49AFD3C0}"/>
          </ac:spMkLst>
        </pc:spChg>
        <pc:spChg chg="mod topLvl">
          <ac:chgData name="Tasaporn VISAWAMETEEKUL" userId="b58edd33-5cdf-4bff-bb87-acde7de8e246" providerId="ADAL" clId="{E06A1F22-2D66-4B7D-ABEF-A92DD3DF853D}" dt="2023-02-08T04:42:59.954" v="1867" actId="164"/>
          <ac:spMkLst>
            <pc:docMk/>
            <pc:sldMk cId="1304990740" sldId="275"/>
            <ac:spMk id="11" creationId="{D4BF81CC-1AF5-EF85-973E-A9D10106CB45}"/>
          </ac:spMkLst>
        </pc:spChg>
        <pc:spChg chg="del mod">
          <ac:chgData name="Tasaporn VISAWAMETEEKUL" userId="b58edd33-5cdf-4bff-bb87-acde7de8e246" providerId="ADAL" clId="{E06A1F22-2D66-4B7D-ABEF-A92DD3DF853D}" dt="2023-02-08T04:44:24.542" v="1917" actId="478"/>
          <ac:spMkLst>
            <pc:docMk/>
            <pc:sldMk cId="1304990740" sldId="275"/>
            <ac:spMk id="12" creationId="{D241DE9D-FBA2-5D9E-87E3-C8F44674850B}"/>
          </ac:spMkLst>
        </pc:spChg>
        <pc:spChg chg="mod topLvl">
          <ac:chgData name="Tasaporn VISAWAMETEEKUL" userId="b58edd33-5cdf-4bff-bb87-acde7de8e246" providerId="ADAL" clId="{E06A1F22-2D66-4B7D-ABEF-A92DD3DF853D}" dt="2023-02-08T04:42:59.954" v="1867" actId="164"/>
          <ac:spMkLst>
            <pc:docMk/>
            <pc:sldMk cId="1304990740" sldId="275"/>
            <ac:spMk id="13" creationId="{BFC0B895-0E30-76BE-36BC-6AA41EA25369}"/>
          </ac:spMkLst>
        </pc:spChg>
        <pc:spChg chg="mod topLvl">
          <ac:chgData name="Tasaporn VISAWAMETEEKUL" userId="b58edd33-5cdf-4bff-bb87-acde7de8e246" providerId="ADAL" clId="{E06A1F22-2D66-4B7D-ABEF-A92DD3DF853D}" dt="2023-02-08T04:43:12.228" v="1870" actId="164"/>
          <ac:spMkLst>
            <pc:docMk/>
            <pc:sldMk cId="1304990740" sldId="275"/>
            <ac:spMk id="15" creationId="{985D8E65-4654-00D2-8DC4-CB07BC3B0B20}"/>
          </ac:spMkLst>
        </pc:spChg>
        <pc:spChg chg="del">
          <ac:chgData name="Tasaporn VISAWAMETEEKUL" userId="b58edd33-5cdf-4bff-bb87-acde7de8e246" providerId="ADAL" clId="{E06A1F22-2D66-4B7D-ABEF-A92DD3DF853D}" dt="2023-02-08T04:42:16.215" v="1851" actId="478"/>
          <ac:spMkLst>
            <pc:docMk/>
            <pc:sldMk cId="1304990740" sldId="275"/>
            <ac:spMk id="18" creationId="{97146D0C-BA7C-42F7-5677-4AD52F785833}"/>
          </ac:spMkLst>
        </pc:spChg>
        <pc:spChg chg="mod topLvl">
          <ac:chgData name="Tasaporn VISAWAMETEEKUL" userId="b58edd33-5cdf-4bff-bb87-acde7de8e246" providerId="ADAL" clId="{E06A1F22-2D66-4B7D-ABEF-A92DD3DF853D}" dt="2023-02-08T04:43:12.228" v="1870" actId="164"/>
          <ac:spMkLst>
            <pc:docMk/>
            <pc:sldMk cId="1304990740" sldId="275"/>
            <ac:spMk id="21" creationId="{683E681A-2370-B87B-ABA4-81B1E9CE7FAC}"/>
          </ac:spMkLst>
        </pc:spChg>
        <pc:spChg chg="mod">
          <ac:chgData name="Tasaporn VISAWAMETEEKUL" userId="b58edd33-5cdf-4bff-bb87-acde7de8e246" providerId="ADAL" clId="{E06A1F22-2D66-4B7D-ABEF-A92DD3DF853D}" dt="2023-02-08T03:32:46.793" v="1702" actId="14100"/>
          <ac:spMkLst>
            <pc:docMk/>
            <pc:sldMk cId="1304990740" sldId="275"/>
            <ac:spMk id="25" creationId="{0EF4273B-1E9C-49DB-1EF4-ED47B1E12C25}"/>
          </ac:spMkLst>
        </pc:spChg>
        <pc:spChg chg="mod topLvl">
          <ac:chgData name="Tasaporn VISAWAMETEEKUL" userId="b58edd33-5cdf-4bff-bb87-acde7de8e246" providerId="ADAL" clId="{E06A1F22-2D66-4B7D-ABEF-A92DD3DF853D}" dt="2023-02-08T04:42:59.954" v="1867" actId="164"/>
          <ac:spMkLst>
            <pc:docMk/>
            <pc:sldMk cId="1304990740" sldId="275"/>
            <ac:spMk id="26" creationId="{EBC5792D-DFF4-F606-B09F-0D607ACB54AF}"/>
          </ac:spMkLst>
        </pc:spChg>
        <pc:spChg chg="mod">
          <ac:chgData name="Tasaporn VISAWAMETEEKUL" userId="b58edd33-5cdf-4bff-bb87-acde7de8e246" providerId="ADAL" clId="{E06A1F22-2D66-4B7D-ABEF-A92DD3DF853D}" dt="2023-02-08T04:42:47.009" v="1863" actId="165"/>
          <ac:spMkLst>
            <pc:docMk/>
            <pc:sldMk cId="1304990740" sldId="275"/>
            <ac:spMk id="27" creationId="{A4CE158B-4967-0BDC-6F25-5EAD2E9B63DD}"/>
          </ac:spMkLst>
        </pc:spChg>
        <pc:spChg chg="mod">
          <ac:chgData name="Tasaporn VISAWAMETEEKUL" userId="b58edd33-5cdf-4bff-bb87-acde7de8e246" providerId="ADAL" clId="{E06A1F22-2D66-4B7D-ABEF-A92DD3DF853D}" dt="2023-02-08T04:42:47.009" v="1863" actId="165"/>
          <ac:spMkLst>
            <pc:docMk/>
            <pc:sldMk cId="1304990740" sldId="275"/>
            <ac:spMk id="28" creationId="{8172B9CC-2B8C-36D1-02A3-2596EAA7C08E}"/>
          </ac:spMkLst>
        </pc:spChg>
        <pc:spChg chg="add mod">
          <ac:chgData name="Tasaporn VISAWAMETEEKUL" userId="b58edd33-5cdf-4bff-bb87-acde7de8e246" providerId="ADAL" clId="{E06A1F22-2D66-4B7D-ABEF-A92DD3DF853D}" dt="2023-02-08T04:42:59.954" v="1867" actId="164"/>
          <ac:spMkLst>
            <pc:docMk/>
            <pc:sldMk cId="1304990740" sldId="275"/>
            <ac:spMk id="29" creationId="{E3B5B49E-18C1-5C2A-904F-2C818237DB17}"/>
          </ac:spMkLst>
        </pc:spChg>
        <pc:spChg chg="add mod">
          <ac:chgData name="Tasaporn VISAWAMETEEKUL" userId="b58edd33-5cdf-4bff-bb87-acde7de8e246" providerId="ADAL" clId="{E06A1F22-2D66-4B7D-ABEF-A92DD3DF853D}" dt="2023-02-08T04:42:59.954" v="1867" actId="164"/>
          <ac:spMkLst>
            <pc:docMk/>
            <pc:sldMk cId="1304990740" sldId="275"/>
            <ac:spMk id="30" creationId="{0E9DDDCC-BFF0-16AE-39E5-AD3CB7DF0C3A}"/>
          </ac:spMkLst>
        </pc:spChg>
        <pc:spChg chg="add mod">
          <ac:chgData name="Tasaporn VISAWAMETEEKUL" userId="b58edd33-5cdf-4bff-bb87-acde7de8e246" providerId="ADAL" clId="{E06A1F22-2D66-4B7D-ABEF-A92DD3DF853D}" dt="2023-02-08T04:42:59.954" v="1867" actId="164"/>
          <ac:spMkLst>
            <pc:docMk/>
            <pc:sldMk cId="1304990740" sldId="275"/>
            <ac:spMk id="31" creationId="{B096CDA7-9950-8A78-6463-7A6C4500C51D}"/>
          </ac:spMkLst>
        </pc:spChg>
        <pc:spChg chg="add del mod">
          <ac:chgData name="Tasaporn VISAWAMETEEKUL" userId="b58edd33-5cdf-4bff-bb87-acde7de8e246" providerId="ADAL" clId="{E06A1F22-2D66-4B7D-ABEF-A92DD3DF853D}" dt="2023-02-08T04:42:41.219" v="1861" actId="478"/>
          <ac:spMkLst>
            <pc:docMk/>
            <pc:sldMk cId="1304990740" sldId="275"/>
            <ac:spMk id="32" creationId="{01ABF51E-4A1F-2CFA-507A-7556C536B296}"/>
          </ac:spMkLst>
        </pc:spChg>
        <pc:spChg chg="add mod">
          <ac:chgData name="Tasaporn VISAWAMETEEKUL" userId="b58edd33-5cdf-4bff-bb87-acde7de8e246" providerId="ADAL" clId="{E06A1F22-2D66-4B7D-ABEF-A92DD3DF853D}" dt="2023-02-08T04:44:06.007" v="1914" actId="1076"/>
          <ac:spMkLst>
            <pc:docMk/>
            <pc:sldMk cId="1304990740" sldId="275"/>
            <ac:spMk id="36" creationId="{E8C18C6F-C383-670B-A885-8BA2CBE0008B}"/>
          </ac:spMkLst>
        </pc:spChg>
        <pc:spChg chg="add mod">
          <ac:chgData name="Tasaporn VISAWAMETEEKUL" userId="b58edd33-5cdf-4bff-bb87-acde7de8e246" providerId="ADAL" clId="{E06A1F22-2D66-4B7D-ABEF-A92DD3DF853D}" dt="2023-02-08T04:46:28.476" v="2010" actId="1076"/>
          <ac:spMkLst>
            <pc:docMk/>
            <pc:sldMk cId="1304990740" sldId="275"/>
            <ac:spMk id="37" creationId="{A47309E0-CC79-4A4E-B499-6B28A7920E85}"/>
          </ac:spMkLst>
        </pc:spChg>
        <pc:spChg chg="add mod">
          <ac:chgData name="Tasaporn VISAWAMETEEKUL" userId="b58edd33-5cdf-4bff-bb87-acde7de8e246" providerId="ADAL" clId="{E06A1F22-2D66-4B7D-ABEF-A92DD3DF853D}" dt="2023-02-08T04:49:55.273" v="2045" actId="14100"/>
          <ac:spMkLst>
            <pc:docMk/>
            <pc:sldMk cId="1304990740" sldId="275"/>
            <ac:spMk id="39" creationId="{8B5183FE-D58A-8217-3388-188D3A6D9600}"/>
          </ac:spMkLst>
        </pc:spChg>
        <pc:spChg chg="add mod">
          <ac:chgData name="Tasaporn VISAWAMETEEKUL" userId="b58edd33-5cdf-4bff-bb87-acde7de8e246" providerId="ADAL" clId="{E06A1F22-2D66-4B7D-ABEF-A92DD3DF853D}" dt="2023-02-08T05:08:46.070" v="2221"/>
          <ac:spMkLst>
            <pc:docMk/>
            <pc:sldMk cId="1304990740" sldId="275"/>
            <ac:spMk id="44" creationId="{2A21A59B-22F7-751D-E45B-C728BB925BCC}"/>
          </ac:spMkLst>
        </pc:spChg>
        <pc:grpChg chg="add del mod">
          <ac:chgData name="Tasaporn VISAWAMETEEKUL" userId="b58edd33-5cdf-4bff-bb87-acde7de8e246" providerId="ADAL" clId="{E06A1F22-2D66-4B7D-ABEF-A92DD3DF853D}" dt="2023-02-08T06:02:03.616" v="2544" actId="478"/>
          <ac:grpSpMkLst>
            <pc:docMk/>
            <pc:sldMk cId="1304990740" sldId="275"/>
            <ac:grpSpMk id="4" creationId="{9CABEDB0-4BF2-47D6-85A9-69EB3D742AAD}"/>
          </ac:grpSpMkLst>
        </pc:grpChg>
        <pc:grpChg chg="add del mod">
          <ac:chgData name="Tasaporn VISAWAMETEEKUL" userId="b58edd33-5cdf-4bff-bb87-acde7de8e246" providerId="ADAL" clId="{E06A1F22-2D66-4B7D-ABEF-A92DD3DF853D}" dt="2023-02-08T04:42:29.648" v="1856" actId="165"/>
          <ac:grpSpMkLst>
            <pc:docMk/>
            <pc:sldMk cId="1304990740" sldId="275"/>
            <ac:grpSpMk id="8" creationId="{E9352335-82D0-1F61-6928-13298A5F4864}"/>
          </ac:grpSpMkLst>
        </pc:grpChg>
        <pc:grpChg chg="del mod topLvl">
          <ac:chgData name="Tasaporn VISAWAMETEEKUL" userId="b58edd33-5cdf-4bff-bb87-acde7de8e246" providerId="ADAL" clId="{E06A1F22-2D66-4B7D-ABEF-A92DD3DF853D}" dt="2023-02-08T04:42:44.044" v="1862" actId="165"/>
          <ac:grpSpMkLst>
            <pc:docMk/>
            <pc:sldMk cId="1304990740" sldId="275"/>
            <ac:grpSpMk id="10" creationId="{AA232E49-2936-356B-9900-2A8BCB5B6AFA}"/>
          </ac:grpSpMkLst>
        </pc:grpChg>
        <pc:grpChg chg="del mod topLvl">
          <ac:chgData name="Tasaporn VISAWAMETEEKUL" userId="b58edd33-5cdf-4bff-bb87-acde7de8e246" providerId="ADAL" clId="{E06A1F22-2D66-4B7D-ABEF-A92DD3DF853D}" dt="2023-02-08T04:42:47.009" v="1863" actId="165"/>
          <ac:grpSpMkLst>
            <pc:docMk/>
            <pc:sldMk cId="1304990740" sldId="275"/>
            <ac:grpSpMk id="14" creationId="{00258B53-3441-A066-0B96-7DBF1B3DFDCA}"/>
          </ac:grpSpMkLst>
        </pc:grpChg>
        <pc:grpChg chg="mod topLvl">
          <ac:chgData name="Tasaporn VISAWAMETEEKUL" userId="b58edd33-5cdf-4bff-bb87-acde7de8e246" providerId="ADAL" clId="{E06A1F22-2D66-4B7D-ABEF-A92DD3DF853D}" dt="2023-02-08T04:43:12.228" v="1870" actId="164"/>
          <ac:grpSpMkLst>
            <pc:docMk/>
            <pc:sldMk cId="1304990740" sldId="275"/>
            <ac:grpSpMk id="16" creationId="{9DC75661-4AD0-2533-0E95-6BE9F2C58DD5}"/>
          </ac:grpSpMkLst>
        </pc:grpChg>
        <pc:grpChg chg="del mod topLvl">
          <ac:chgData name="Tasaporn VISAWAMETEEKUL" userId="b58edd33-5cdf-4bff-bb87-acde7de8e246" providerId="ADAL" clId="{E06A1F22-2D66-4B7D-ABEF-A92DD3DF853D}" dt="2023-02-08T04:42:49.676" v="1864" actId="165"/>
          <ac:grpSpMkLst>
            <pc:docMk/>
            <pc:sldMk cId="1304990740" sldId="275"/>
            <ac:grpSpMk id="20" creationId="{676D71AB-4D0B-6E7B-8D4E-50007463FE2B}"/>
          </ac:grpSpMkLst>
        </pc:grpChg>
        <pc:grpChg chg="add mod">
          <ac:chgData name="Tasaporn VISAWAMETEEKUL" userId="b58edd33-5cdf-4bff-bb87-acde7de8e246" providerId="ADAL" clId="{E06A1F22-2D66-4B7D-ABEF-A92DD3DF853D}" dt="2023-02-08T04:43:12.228" v="1870" actId="164"/>
          <ac:grpSpMkLst>
            <pc:docMk/>
            <pc:sldMk cId="1304990740" sldId="275"/>
            <ac:grpSpMk id="33" creationId="{EEA041A3-474A-CC28-7DCB-7DEB7BD428CD}"/>
          </ac:grpSpMkLst>
        </pc:grpChg>
        <pc:grpChg chg="add mod">
          <ac:chgData name="Tasaporn VISAWAMETEEKUL" userId="b58edd33-5cdf-4bff-bb87-acde7de8e246" providerId="ADAL" clId="{E06A1F22-2D66-4B7D-ABEF-A92DD3DF853D}" dt="2023-02-08T04:43:17.674" v="1871" actId="1076"/>
          <ac:grpSpMkLst>
            <pc:docMk/>
            <pc:sldMk cId="1304990740" sldId="275"/>
            <ac:grpSpMk id="34" creationId="{FC2752B0-6924-D17F-7C24-FD1C8F6F39FD}"/>
          </ac:grpSpMkLst>
        </pc:grpChg>
        <pc:picChg chg="mod">
          <ac:chgData name="Tasaporn VISAWAMETEEKUL" userId="b58edd33-5cdf-4bff-bb87-acde7de8e246" providerId="ADAL" clId="{E06A1F22-2D66-4B7D-ABEF-A92DD3DF853D}" dt="2023-02-08T04:48:59.724" v="2011" actId="14100"/>
          <ac:picMkLst>
            <pc:docMk/>
            <pc:sldMk cId="1304990740" sldId="275"/>
            <ac:picMk id="5" creationId="{D6910892-8591-DBDA-AC8A-605CAA6C6FB6}"/>
          </ac:picMkLst>
        </pc:picChg>
        <pc:picChg chg="add del">
          <ac:chgData name="Tasaporn VISAWAMETEEKUL" userId="b58edd33-5cdf-4bff-bb87-acde7de8e246" providerId="ADAL" clId="{E06A1F22-2D66-4B7D-ABEF-A92DD3DF853D}" dt="2023-02-10T14:52:38.613" v="2594" actId="478"/>
          <ac:picMkLst>
            <pc:docMk/>
            <pc:sldMk cId="1304990740" sldId="275"/>
            <ac:picMk id="6" creationId="{0EF4A0D5-3715-7B21-C26D-CFDD7C5D99E7}"/>
          </ac:picMkLst>
        </pc:picChg>
        <pc:picChg chg="del">
          <ac:chgData name="Tasaporn VISAWAMETEEKUL" userId="b58edd33-5cdf-4bff-bb87-acde7de8e246" providerId="ADAL" clId="{E06A1F22-2D66-4B7D-ABEF-A92DD3DF853D}" dt="2023-02-08T04:42:18.003" v="1852" actId="478"/>
          <ac:picMkLst>
            <pc:docMk/>
            <pc:sldMk cId="1304990740" sldId="275"/>
            <ac:picMk id="9" creationId="{608E5926-DF0A-E585-4CE0-6545329008FB}"/>
          </ac:picMkLst>
        </pc:picChg>
        <pc:picChg chg="add del">
          <ac:chgData name="Tasaporn VISAWAMETEEKUL" userId="b58edd33-5cdf-4bff-bb87-acde7de8e246" providerId="ADAL" clId="{E06A1F22-2D66-4B7D-ABEF-A92DD3DF853D}" dt="2023-02-08T05:03:49.996" v="2189" actId="478"/>
          <ac:picMkLst>
            <pc:docMk/>
            <pc:sldMk cId="1304990740" sldId="275"/>
            <ac:picMk id="43" creationId="{5C987C9C-6214-D60F-264C-8C7CE506B109}"/>
          </ac:picMkLst>
        </pc:picChg>
        <pc:picChg chg="mod">
          <ac:chgData name="Tasaporn VISAWAMETEEKUL" userId="b58edd33-5cdf-4bff-bb87-acde7de8e246" providerId="ADAL" clId="{E06A1F22-2D66-4B7D-ABEF-A92DD3DF853D}" dt="2023-02-08T04:49:02.582" v="2012" actId="1076"/>
          <ac:picMkLst>
            <pc:docMk/>
            <pc:sldMk cId="1304990740" sldId="275"/>
            <ac:picMk id="1028" creationId="{31200BB0-94EB-A959-3405-D27AD2FA3F14}"/>
          </ac:picMkLst>
        </pc:picChg>
        <pc:picChg chg="add mod">
          <ac:chgData name="Tasaporn VISAWAMETEEKUL" userId="b58edd33-5cdf-4bff-bb87-acde7de8e246" providerId="ADAL" clId="{E06A1F22-2D66-4B7D-ABEF-A92DD3DF853D}" dt="2023-02-08T07:05:45.859" v="2585" actId="1076"/>
          <ac:picMkLst>
            <pc:docMk/>
            <pc:sldMk cId="1304990740" sldId="275"/>
            <ac:picMk id="6146" creationId="{B12B1D24-2A00-7EDF-3BEB-B010657E98ED}"/>
          </ac:picMkLst>
        </pc:picChg>
        <pc:cxnChg chg="del mod">
          <ac:chgData name="Tasaporn VISAWAMETEEKUL" userId="b58edd33-5cdf-4bff-bb87-acde7de8e246" providerId="ADAL" clId="{E06A1F22-2D66-4B7D-ABEF-A92DD3DF853D}" dt="2023-02-08T04:42:18.003" v="1852" actId="478"/>
          <ac:cxnSpMkLst>
            <pc:docMk/>
            <pc:sldMk cId="1304990740" sldId="275"/>
            <ac:cxnSpMk id="19" creationId="{D2F935C0-FCDE-1D66-A3F5-2B84B79E83AA}"/>
          </ac:cxnSpMkLst>
        </pc:cxnChg>
        <pc:cxnChg chg="add mod">
          <ac:chgData name="Tasaporn VISAWAMETEEKUL" userId="b58edd33-5cdf-4bff-bb87-acde7de8e246" providerId="ADAL" clId="{E06A1F22-2D66-4B7D-ABEF-A92DD3DF853D}" dt="2023-02-08T04:43:49.440" v="1873" actId="1076"/>
          <ac:cxnSpMkLst>
            <pc:docMk/>
            <pc:sldMk cId="1304990740" sldId="275"/>
            <ac:cxnSpMk id="35" creationId="{A178B578-F7AD-A5E0-07E2-F126C4344233}"/>
          </ac:cxnSpMkLst>
        </pc:cxnChg>
        <pc:cxnChg chg="add mod">
          <ac:chgData name="Tasaporn VISAWAMETEEKUL" userId="b58edd33-5cdf-4bff-bb87-acde7de8e246" providerId="ADAL" clId="{E06A1F22-2D66-4B7D-ABEF-A92DD3DF853D}" dt="2023-02-08T04:49:11.074" v="2017" actId="14100"/>
          <ac:cxnSpMkLst>
            <pc:docMk/>
            <pc:sldMk cId="1304990740" sldId="275"/>
            <ac:cxnSpMk id="38" creationId="{05385486-4A81-782D-059C-A749D81C8E79}"/>
          </ac:cxnSpMkLst>
        </pc:cxnChg>
      </pc:sldChg>
      <pc:sldChg chg="addSp delSp modSp mod modNotesTx">
        <pc:chgData name="Tasaporn VISAWAMETEEKUL" userId="b58edd33-5cdf-4bff-bb87-acde7de8e246" providerId="ADAL" clId="{E06A1F22-2D66-4B7D-ABEF-A92DD3DF853D}" dt="2023-02-08T05:37:51.710" v="2387" actId="20577"/>
        <pc:sldMkLst>
          <pc:docMk/>
          <pc:sldMk cId="3401171551" sldId="276"/>
        </pc:sldMkLst>
        <pc:spChg chg="add mod">
          <ac:chgData name="Tasaporn VISAWAMETEEKUL" userId="b58edd33-5cdf-4bff-bb87-acde7de8e246" providerId="ADAL" clId="{E06A1F22-2D66-4B7D-ABEF-A92DD3DF853D}" dt="2023-02-08T05:08:48.143" v="2222"/>
          <ac:spMkLst>
            <pc:docMk/>
            <pc:sldMk cId="3401171551" sldId="276"/>
            <ac:spMk id="2" creationId="{AE364F0B-0D29-A253-0B36-AC953BBD3C1D}"/>
          </ac:spMkLst>
        </pc:spChg>
        <pc:spChg chg="del">
          <ac:chgData name="Tasaporn VISAWAMETEEKUL" userId="b58edd33-5cdf-4bff-bb87-acde7de8e246" providerId="ADAL" clId="{E06A1F22-2D66-4B7D-ABEF-A92DD3DF853D}" dt="2023-02-08T05:08:51.264" v="2223" actId="478"/>
          <ac:spMkLst>
            <pc:docMk/>
            <pc:sldMk cId="3401171551" sldId="276"/>
            <ac:spMk id="12" creationId="{D241DE9D-FBA2-5D9E-87E3-C8F44674850B}"/>
          </ac:spMkLst>
        </pc:spChg>
        <pc:spChg chg="mod">
          <ac:chgData name="Tasaporn VISAWAMETEEKUL" userId="b58edd33-5cdf-4bff-bb87-acde7de8e246" providerId="ADAL" clId="{E06A1F22-2D66-4B7D-ABEF-A92DD3DF853D}" dt="2023-02-08T03:32:34.173" v="1701" actId="14100"/>
          <ac:spMkLst>
            <pc:docMk/>
            <pc:sldMk cId="3401171551" sldId="276"/>
            <ac:spMk id="14" creationId="{C4BC1FCF-6AA7-AED1-38D4-50CB80E3D363}"/>
          </ac:spMkLst>
        </pc:spChg>
      </pc:sldChg>
      <pc:sldChg chg="addSp delSp modSp mod modNotesTx">
        <pc:chgData name="Tasaporn VISAWAMETEEKUL" userId="b58edd33-5cdf-4bff-bb87-acde7de8e246" providerId="ADAL" clId="{E06A1F22-2D66-4B7D-ABEF-A92DD3DF853D}" dt="2023-02-10T14:53:29.695" v="2596" actId="478"/>
        <pc:sldMkLst>
          <pc:docMk/>
          <pc:sldMk cId="461181119" sldId="277"/>
        </pc:sldMkLst>
        <pc:spChg chg="add del mod">
          <ac:chgData name="Tasaporn VISAWAMETEEKUL" userId="b58edd33-5cdf-4bff-bb87-acde7de8e246" providerId="ADAL" clId="{E06A1F22-2D66-4B7D-ABEF-A92DD3DF853D}" dt="2023-02-08T02:07:41.272" v="1258" actId="478"/>
          <ac:spMkLst>
            <pc:docMk/>
            <pc:sldMk cId="461181119" sldId="277"/>
            <ac:spMk id="4" creationId="{3C768B91-F073-ED9E-F65F-B694676CE754}"/>
          </ac:spMkLst>
        </pc:spChg>
        <pc:spChg chg="add mod">
          <ac:chgData name="Tasaporn VISAWAMETEEKUL" userId="b58edd33-5cdf-4bff-bb87-acde7de8e246" providerId="ADAL" clId="{E06A1F22-2D66-4B7D-ABEF-A92DD3DF853D}" dt="2023-02-08T02:30:47.230" v="1598" actId="1035"/>
          <ac:spMkLst>
            <pc:docMk/>
            <pc:sldMk cId="461181119" sldId="277"/>
            <ac:spMk id="5" creationId="{7753DF3D-C56E-C9C7-4792-E5D0558815ED}"/>
          </ac:spMkLst>
        </pc:spChg>
        <pc:spChg chg="add mod">
          <ac:chgData name="Tasaporn VISAWAMETEEKUL" userId="b58edd33-5cdf-4bff-bb87-acde7de8e246" providerId="ADAL" clId="{E06A1F22-2D66-4B7D-ABEF-A92DD3DF853D}" dt="2023-02-08T02:30:47.230" v="1598" actId="1035"/>
          <ac:spMkLst>
            <pc:docMk/>
            <pc:sldMk cId="461181119" sldId="277"/>
            <ac:spMk id="7" creationId="{7832F3AE-2585-6B4C-E5A3-C19FA47AAFF0}"/>
          </ac:spMkLst>
        </pc:spChg>
        <pc:spChg chg="add mod">
          <ac:chgData name="Tasaporn VISAWAMETEEKUL" userId="b58edd33-5cdf-4bff-bb87-acde7de8e246" providerId="ADAL" clId="{E06A1F22-2D66-4B7D-ABEF-A92DD3DF853D}" dt="2023-02-08T02:30:47.230" v="1598" actId="1035"/>
          <ac:spMkLst>
            <pc:docMk/>
            <pc:sldMk cId="461181119" sldId="277"/>
            <ac:spMk id="8" creationId="{1F4D0010-3631-5E40-5390-34D7A8EAF6A7}"/>
          </ac:spMkLst>
        </pc:spChg>
        <pc:spChg chg="add mod">
          <ac:chgData name="Tasaporn VISAWAMETEEKUL" userId="b58edd33-5cdf-4bff-bb87-acde7de8e246" providerId="ADAL" clId="{E06A1F22-2D66-4B7D-ABEF-A92DD3DF853D}" dt="2023-02-08T02:30:47.230" v="1598" actId="1035"/>
          <ac:spMkLst>
            <pc:docMk/>
            <pc:sldMk cId="461181119" sldId="277"/>
            <ac:spMk id="10" creationId="{741DBE21-63E6-D4FD-FC31-CA914EC4017F}"/>
          </ac:spMkLst>
        </pc:spChg>
        <pc:spChg chg="mod">
          <ac:chgData name="Tasaporn VISAWAMETEEKUL" userId="b58edd33-5cdf-4bff-bb87-acde7de8e246" providerId="ADAL" clId="{E06A1F22-2D66-4B7D-ABEF-A92DD3DF853D}" dt="2023-02-08T02:06:24.300" v="1211" actId="207"/>
          <ac:spMkLst>
            <pc:docMk/>
            <pc:sldMk cId="461181119" sldId="277"/>
            <ac:spMk id="13" creationId="{01E5E073-FD47-79A3-4280-E86E094E1738}"/>
          </ac:spMkLst>
        </pc:spChg>
        <pc:spChg chg="del mod">
          <ac:chgData name="Tasaporn VISAWAMETEEKUL" userId="b58edd33-5cdf-4bff-bb87-acde7de8e246" providerId="ADAL" clId="{E06A1F22-2D66-4B7D-ABEF-A92DD3DF853D}" dt="2023-02-08T02:10:59.404" v="1396" actId="478"/>
          <ac:spMkLst>
            <pc:docMk/>
            <pc:sldMk cId="461181119" sldId="277"/>
            <ac:spMk id="14" creationId="{95D70911-0432-4B8E-9B17-6FDD66AFC564}"/>
          </ac:spMkLst>
        </pc:spChg>
        <pc:spChg chg="add mod">
          <ac:chgData name="Tasaporn VISAWAMETEEKUL" userId="b58edd33-5cdf-4bff-bb87-acde7de8e246" providerId="ADAL" clId="{E06A1F22-2D66-4B7D-ABEF-A92DD3DF853D}" dt="2023-02-08T02:30:47.230" v="1598" actId="1035"/>
          <ac:spMkLst>
            <pc:docMk/>
            <pc:sldMk cId="461181119" sldId="277"/>
            <ac:spMk id="15" creationId="{FFD210A1-E422-A9D8-A4A4-6D5B2CB07D82}"/>
          </ac:spMkLst>
        </pc:spChg>
        <pc:spChg chg="add mod">
          <ac:chgData name="Tasaporn VISAWAMETEEKUL" userId="b58edd33-5cdf-4bff-bb87-acde7de8e246" providerId="ADAL" clId="{E06A1F22-2D66-4B7D-ABEF-A92DD3DF853D}" dt="2023-02-08T02:30:47.230" v="1598" actId="1035"/>
          <ac:spMkLst>
            <pc:docMk/>
            <pc:sldMk cId="461181119" sldId="277"/>
            <ac:spMk id="16" creationId="{ECCF57BE-1C90-F915-2258-EED8BCE2ADFC}"/>
          </ac:spMkLst>
        </pc:spChg>
        <pc:spChg chg="add mod">
          <ac:chgData name="Tasaporn VISAWAMETEEKUL" userId="b58edd33-5cdf-4bff-bb87-acde7de8e246" providerId="ADAL" clId="{E06A1F22-2D66-4B7D-ABEF-A92DD3DF853D}" dt="2023-02-08T02:30:47.230" v="1598" actId="1035"/>
          <ac:spMkLst>
            <pc:docMk/>
            <pc:sldMk cId="461181119" sldId="277"/>
            <ac:spMk id="18" creationId="{B476458F-8E4A-8FA7-EE50-4F7D8AEAA1C3}"/>
          </ac:spMkLst>
        </pc:spChg>
        <pc:spChg chg="add mod">
          <ac:chgData name="Tasaporn VISAWAMETEEKUL" userId="b58edd33-5cdf-4bff-bb87-acde7de8e246" providerId="ADAL" clId="{E06A1F22-2D66-4B7D-ABEF-A92DD3DF853D}" dt="2023-02-08T02:30:47.230" v="1598" actId="1035"/>
          <ac:spMkLst>
            <pc:docMk/>
            <pc:sldMk cId="461181119" sldId="277"/>
            <ac:spMk id="19" creationId="{8E128B4B-360B-B688-8508-3EBC1EA77A10}"/>
          </ac:spMkLst>
        </pc:spChg>
        <pc:spChg chg="del mod">
          <ac:chgData name="Tasaporn VISAWAMETEEKUL" userId="b58edd33-5cdf-4bff-bb87-acde7de8e246" providerId="ADAL" clId="{E06A1F22-2D66-4B7D-ABEF-A92DD3DF853D}" dt="2023-02-08T02:10:59.404" v="1396" actId="478"/>
          <ac:spMkLst>
            <pc:docMk/>
            <pc:sldMk cId="461181119" sldId="277"/>
            <ac:spMk id="20" creationId="{301E4816-32A7-26BC-8BCF-6BBF66293390}"/>
          </ac:spMkLst>
        </pc:spChg>
        <pc:spChg chg="del mod">
          <ac:chgData name="Tasaporn VISAWAMETEEKUL" userId="b58edd33-5cdf-4bff-bb87-acde7de8e246" providerId="ADAL" clId="{E06A1F22-2D66-4B7D-ABEF-A92DD3DF853D}" dt="2023-02-08T02:10:59.404" v="1396" actId="478"/>
          <ac:spMkLst>
            <pc:docMk/>
            <pc:sldMk cId="461181119" sldId="277"/>
            <ac:spMk id="21" creationId="{D4D019BD-C9BB-5406-5DE5-B48896B034E6}"/>
          </ac:spMkLst>
        </pc:spChg>
        <pc:spChg chg="del mod">
          <ac:chgData name="Tasaporn VISAWAMETEEKUL" userId="b58edd33-5cdf-4bff-bb87-acde7de8e246" providerId="ADAL" clId="{E06A1F22-2D66-4B7D-ABEF-A92DD3DF853D}" dt="2023-02-08T02:10:59.404" v="1396" actId="478"/>
          <ac:spMkLst>
            <pc:docMk/>
            <pc:sldMk cId="461181119" sldId="277"/>
            <ac:spMk id="22" creationId="{B03D4D25-110F-246F-CF76-5A6F73126285}"/>
          </ac:spMkLst>
        </pc:spChg>
        <pc:spChg chg="del mod">
          <ac:chgData name="Tasaporn VISAWAMETEEKUL" userId="b58edd33-5cdf-4bff-bb87-acde7de8e246" providerId="ADAL" clId="{E06A1F22-2D66-4B7D-ABEF-A92DD3DF853D}" dt="2023-02-08T02:10:59.404" v="1396" actId="478"/>
          <ac:spMkLst>
            <pc:docMk/>
            <pc:sldMk cId="461181119" sldId="277"/>
            <ac:spMk id="23" creationId="{B8E49782-B89D-6A7F-6580-72DF0F4FCEB6}"/>
          </ac:spMkLst>
        </pc:spChg>
        <pc:spChg chg="del mod">
          <ac:chgData name="Tasaporn VISAWAMETEEKUL" userId="b58edd33-5cdf-4bff-bb87-acde7de8e246" providerId="ADAL" clId="{E06A1F22-2D66-4B7D-ABEF-A92DD3DF853D}" dt="2023-02-08T02:10:59.404" v="1396" actId="478"/>
          <ac:spMkLst>
            <pc:docMk/>
            <pc:sldMk cId="461181119" sldId="277"/>
            <ac:spMk id="24" creationId="{254B1298-E512-56E2-E0C7-0914407483F5}"/>
          </ac:spMkLst>
        </pc:spChg>
        <pc:spChg chg="del mod">
          <ac:chgData name="Tasaporn VISAWAMETEEKUL" userId="b58edd33-5cdf-4bff-bb87-acde7de8e246" providerId="ADAL" clId="{E06A1F22-2D66-4B7D-ABEF-A92DD3DF853D}" dt="2023-02-08T02:10:59.404" v="1396" actId="478"/>
          <ac:spMkLst>
            <pc:docMk/>
            <pc:sldMk cId="461181119" sldId="277"/>
            <ac:spMk id="25" creationId="{E287C2E0-F8D1-4C7C-7DE3-D5C2677F0737}"/>
          </ac:spMkLst>
        </pc:spChg>
        <pc:spChg chg="del mod">
          <ac:chgData name="Tasaporn VISAWAMETEEKUL" userId="b58edd33-5cdf-4bff-bb87-acde7de8e246" providerId="ADAL" clId="{E06A1F22-2D66-4B7D-ABEF-A92DD3DF853D}" dt="2023-02-08T02:10:59.404" v="1396" actId="478"/>
          <ac:spMkLst>
            <pc:docMk/>
            <pc:sldMk cId="461181119" sldId="277"/>
            <ac:spMk id="26" creationId="{59397250-72FC-0CF0-DB38-FED90BC656D0}"/>
          </ac:spMkLst>
        </pc:spChg>
        <pc:spChg chg="add mod">
          <ac:chgData name="Tasaporn VISAWAMETEEKUL" userId="b58edd33-5cdf-4bff-bb87-acde7de8e246" providerId="ADAL" clId="{E06A1F22-2D66-4B7D-ABEF-A92DD3DF853D}" dt="2023-02-08T02:30:47.230" v="1598" actId="1035"/>
          <ac:spMkLst>
            <pc:docMk/>
            <pc:sldMk cId="461181119" sldId="277"/>
            <ac:spMk id="28" creationId="{AB2A6261-3D48-929C-BD8C-E39B717E770B}"/>
          </ac:spMkLst>
        </pc:spChg>
        <pc:spChg chg="add mod">
          <ac:chgData name="Tasaporn VISAWAMETEEKUL" userId="b58edd33-5cdf-4bff-bb87-acde7de8e246" providerId="ADAL" clId="{E06A1F22-2D66-4B7D-ABEF-A92DD3DF853D}" dt="2023-02-08T02:30:47.230" v="1598" actId="1035"/>
          <ac:spMkLst>
            <pc:docMk/>
            <pc:sldMk cId="461181119" sldId="277"/>
            <ac:spMk id="30" creationId="{9525D38B-374C-D878-D3BA-446E4F77E8B0}"/>
          </ac:spMkLst>
        </pc:spChg>
        <pc:spChg chg="add mod">
          <ac:chgData name="Tasaporn VISAWAMETEEKUL" userId="b58edd33-5cdf-4bff-bb87-acde7de8e246" providerId="ADAL" clId="{E06A1F22-2D66-4B7D-ABEF-A92DD3DF853D}" dt="2023-02-08T02:30:47.230" v="1598" actId="1035"/>
          <ac:spMkLst>
            <pc:docMk/>
            <pc:sldMk cId="461181119" sldId="277"/>
            <ac:spMk id="31" creationId="{EDBD26A4-B2E6-0E18-5651-4E1BB175035A}"/>
          </ac:spMkLst>
        </pc:spChg>
        <pc:spChg chg="mod">
          <ac:chgData name="Tasaporn VISAWAMETEEKUL" userId="b58edd33-5cdf-4bff-bb87-acde7de8e246" providerId="ADAL" clId="{E06A1F22-2D66-4B7D-ABEF-A92DD3DF853D}" dt="2023-02-08T02:30:47.230" v="1598" actId="1035"/>
          <ac:spMkLst>
            <pc:docMk/>
            <pc:sldMk cId="461181119" sldId="277"/>
            <ac:spMk id="35" creationId="{58A6069C-3B10-C5B2-203C-66678A475D01}"/>
          </ac:spMkLst>
        </pc:spChg>
        <pc:spChg chg="add mod">
          <ac:chgData name="Tasaporn VISAWAMETEEKUL" userId="b58edd33-5cdf-4bff-bb87-acde7de8e246" providerId="ADAL" clId="{E06A1F22-2D66-4B7D-ABEF-A92DD3DF853D}" dt="2023-02-08T02:30:47.230" v="1598" actId="1035"/>
          <ac:spMkLst>
            <pc:docMk/>
            <pc:sldMk cId="461181119" sldId="277"/>
            <ac:spMk id="38" creationId="{696D21E6-9643-C8A6-D654-B051AF127F97}"/>
          </ac:spMkLst>
        </pc:spChg>
        <pc:spChg chg="mod">
          <ac:chgData name="Tasaporn VISAWAMETEEKUL" userId="b58edd33-5cdf-4bff-bb87-acde7de8e246" providerId="ADAL" clId="{E06A1F22-2D66-4B7D-ABEF-A92DD3DF853D}" dt="2023-02-08T03:32:17.033" v="1700" actId="14100"/>
          <ac:spMkLst>
            <pc:docMk/>
            <pc:sldMk cId="461181119" sldId="277"/>
            <ac:spMk id="46" creationId="{38BEA70A-9B7D-D3EA-A88A-CED658B9D57C}"/>
          </ac:spMkLst>
        </pc:spChg>
        <pc:spChg chg="del mod">
          <ac:chgData name="Tasaporn VISAWAMETEEKUL" userId="b58edd33-5cdf-4bff-bb87-acde7de8e246" providerId="ADAL" clId="{E06A1F22-2D66-4B7D-ABEF-A92DD3DF853D}" dt="2023-02-08T02:09:52.646" v="1367" actId="21"/>
          <ac:spMkLst>
            <pc:docMk/>
            <pc:sldMk cId="461181119" sldId="277"/>
            <ac:spMk id="47" creationId="{1B1727CC-2637-C613-22CA-CBDD0C8FB75C}"/>
          </ac:spMkLst>
        </pc:spChg>
        <pc:spChg chg="add mod">
          <ac:chgData name="Tasaporn VISAWAMETEEKUL" userId="b58edd33-5cdf-4bff-bb87-acde7de8e246" providerId="ADAL" clId="{E06A1F22-2D66-4B7D-ABEF-A92DD3DF853D}" dt="2023-02-08T05:08:57.575" v="2225"/>
          <ac:spMkLst>
            <pc:docMk/>
            <pc:sldMk cId="461181119" sldId="277"/>
            <ac:spMk id="54" creationId="{4BC2271E-8387-B47C-B93E-20F53B4060AD}"/>
          </ac:spMkLst>
        </pc:spChg>
        <pc:graphicFrameChg chg="add del mod modGraphic">
          <ac:chgData name="Tasaporn VISAWAMETEEKUL" userId="b58edd33-5cdf-4bff-bb87-acde7de8e246" providerId="ADAL" clId="{E06A1F22-2D66-4B7D-ABEF-A92DD3DF853D}" dt="2023-02-08T02:10:46.164" v="1393" actId="478"/>
          <ac:graphicFrameMkLst>
            <pc:docMk/>
            <pc:sldMk cId="461181119" sldId="277"/>
            <ac:graphicFrameMk id="41" creationId="{255C7D33-3785-F475-84E0-F8566DC86E4C}"/>
          </ac:graphicFrameMkLst>
        </pc:graphicFrameChg>
        <pc:picChg chg="add mod">
          <ac:chgData name="Tasaporn VISAWAMETEEKUL" userId="b58edd33-5cdf-4bff-bb87-acde7de8e246" providerId="ADAL" clId="{E06A1F22-2D66-4B7D-ABEF-A92DD3DF853D}" dt="2023-02-08T01:16:45.746" v="1175" actId="1076"/>
          <ac:picMkLst>
            <pc:docMk/>
            <pc:sldMk cId="461181119" sldId="277"/>
            <ac:picMk id="2" creationId="{AAB54421-3E1E-54BC-1723-8E1D887A3D87}"/>
          </ac:picMkLst>
        </pc:picChg>
        <pc:picChg chg="add del">
          <ac:chgData name="Tasaporn VISAWAMETEEKUL" userId="b58edd33-5cdf-4bff-bb87-acde7de8e246" providerId="ADAL" clId="{E06A1F22-2D66-4B7D-ABEF-A92DD3DF853D}" dt="2023-02-10T14:53:29.695" v="2596" actId="478"/>
          <ac:picMkLst>
            <pc:docMk/>
            <pc:sldMk cId="461181119" sldId="277"/>
            <ac:picMk id="4" creationId="{04C0864A-C6DE-6560-4687-E90E3D252CD3}"/>
          </ac:picMkLst>
        </pc:picChg>
        <pc:picChg chg="mod">
          <ac:chgData name="Tasaporn VISAWAMETEEKUL" userId="b58edd33-5cdf-4bff-bb87-acde7de8e246" providerId="ADAL" clId="{E06A1F22-2D66-4B7D-ABEF-A92DD3DF853D}" dt="2023-02-08T01:16:44.333" v="1174" actId="1076"/>
          <ac:picMkLst>
            <pc:docMk/>
            <pc:sldMk cId="461181119" sldId="277"/>
            <ac:picMk id="9" creationId="{83F3DF5F-BF45-D14E-B89E-647248105CE6}"/>
          </ac:picMkLst>
        </pc:picChg>
        <pc:picChg chg="add del mod">
          <ac:chgData name="Tasaporn VISAWAMETEEKUL" userId="b58edd33-5cdf-4bff-bb87-acde7de8e246" providerId="ADAL" clId="{E06A1F22-2D66-4B7D-ABEF-A92DD3DF853D}" dt="2023-02-08T02:31:16.950" v="1608" actId="1076"/>
          <ac:picMkLst>
            <pc:docMk/>
            <pc:sldMk cId="461181119" sldId="277"/>
            <ac:picMk id="11" creationId="{CFD75883-98A7-9CD4-F154-DFDDD4D1EDD0}"/>
          </ac:picMkLst>
        </pc:picChg>
        <pc:picChg chg="add del">
          <ac:chgData name="Tasaporn VISAWAMETEEKUL" userId="b58edd33-5cdf-4bff-bb87-acde7de8e246" providerId="ADAL" clId="{E06A1F22-2D66-4B7D-ABEF-A92DD3DF853D}" dt="2023-02-08T05:04:39.600" v="2191" actId="478"/>
          <ac:picMkLst>
            <pc:docMk/>
            <pc:sldMk cId="461181119" sldId="277"/>
            <ac:picMk id="53" creationId="{3D8042DB-4B3A-BC99-2CE0-AE71CE31FCD7}"/>
          </ac:picMkLst>
        </pc:picChg>
        <pc:cxnChg chg="add mod">
          <ac:chgData name="Tasaporn VISAWAMETEEKUL" userId="b58edd33-5cdf-4bff-bb87-acde7de8e246" providerId="ADAL" clId="{E06A1F22-2D66-4B7D-ABEF-A92DD3DF853D}" dt="2023-02-08T02:30:47.230" v="1598" actId="1035"/>
          <ac:cxnSpMkLst>
            <pc:docMk/>
            <pc:sldMk cId="461181119" sldId="277"/>
            <ac:cxnSpMk id="12" creationId="{B9F4A530-48D6-3C41-CFA9-BD8AFBE757F6}"/>
          </ac:cxnSpMkLst>
        </pc:cxnChg>
        <pc:cxnChg chg="del mod">
          <ac:chgData name="Tasaporn VISAWAMETEEKUL" userId="b58edd33-5cdf-4bff-bb87-acde7de8e246" providerId="ADAL" clId="{E06A1F22-2D66-4B7D-ABEF-A92DD3DF853D}" dt="2023-02-08T02:10:59.404" v="1396" actId="478"/>
          <ac:cxnSpMkLst>
            <pc:docMk/>
            <pc:sldMk cId="461181119" sldId="277"/>
            <ac:cxnSpMk id="27" creationId="{20B9CBDE-2596-3D12-73E6-8BF97176C0F2}"/>
          </ac:cxnSpMkLst>
        </pc:cxnChg>
        <pc:cxnChg chg="mod ord">
          <ac:chgData name="Tasaporn VISAWAMETEEKUL" userId="b58edd33-5cdf-4bff-bb87-acde7de8e246" providerId="ADAL" clId="{E06A1F22-2D66-4B7D-ABEF-A92DD3DF853D}" dt="2023-02-08T02:30:47.230" v="1598" actId="1035"/>
          <ac:cxnSpMkLst>
            <pc:docMk/>
            <pc:sldMk cId="461181119" sldId="277"/>
            <ac:cxnSpMk id="29" creationId="{62CD223C-65A8-AC8B-622B-B9F15CD680EF}"/>
          </ac:cxnSpMkLst>
        </pc:cxnChg>
        <pc:cxnChg chg="add mod">
          <ac:chgData name="Tasaporn VISAWAMETEEKUL" userId="b58edd33-5cdf-4bff-bb87-acde7de8e246" providerId="ADAL" clId="{E06A1F22-2D66-4B7D-ABEF-A92DD3DF853D}" dt="2023-02-08T02:30:47.230" v="1598" actId="1035"/>
          <ac:cxnSpMkLst>
            <pc:docMk/>
            <pc:sldMk cId="461181119" sldId="277"/>
            <ac:cxnSpMk id="32" creationId="{4089CAA2-7CEA-0328-1F90-BCFC1BE5FF15}"/>
          </ac:cxnSpMkLst>
        </pc:cxnChg>
        <pc:cxnChg chg="add del mod">
          <ac:chgData name="Tasaporn VISAWAMETEEKUL" userId="b58edd33-5cdf-4bff-bb87-acde7de8e246" providerId="ADAL" clId="{E06A1F22-2D66-4B7D-ABEF-A92DD3DF853D}" dt="2023-02-08T03:31:34.235" v="1699" actId="478"/>
          <ac:cxnSpMkLst>
            <pc:docMk/>
            <pc:sldMk cId="461181119" sldId="277"/>
            <ac:cxnSpMk id="37" creationId="{042DBA92-3AA7-23A0-B25B-61C2AB4BC5C4}"/>
          </ac:cxnSpMkLst>
        </pc:cxnChg>
        <pc:cxnChg chg="add mod">
          <ac:chgData name="Tasaporn VISAWAMETEEKUL" userId="b58edd33-5cdf-4bff-bb87-acde7de8e246" providerId="ADAL" clId="{E06A1F22-2D66-4B7D-ABEF-A92DD3DF853D}" dt="2023-02-08T02:30:47.230" v="1598" actId="1035"/>
          <ac:cxnSpMkLst>
            <pc:docMk/>
            <pc:sldMk cId="461181119" sldId="277"/>
            <ac:cxnSpMk id="39" creationId="{1C773655-3E70-239D-DD60-B2E4144EC6BF}"/>
          </ac:cxnSpMkLst>
        </pc:cxnChg>
      </pc:sldChg>
      <pc:sldChg chg="addSp modSp modNotesTx">
        <pc:chgData name="Tasaporn VISAWAMETEEKUL" userId="b58edd33-5cdf-4bff-bb87-acde7de8e246" providerId="ADAL" clId="{E06A1F22-2D66-4B7D-ABEF-A92DD3DF853D}" dt="2023-02-08T05:35:20.188" v="2333" actId="20577"/>
        <pc:sldMkLst>
          <pc:docMk/>
          <pc:sldMk cId="2550211343" sldId="278"/>
        </pc:sldMkLst>
        <pc:spChg chg="add mod">
          <ac:chgData name="Tasaporn VISAWAMETEEKUL" userId="b58edd33-5cdf-4bff-bb87-acde7de8e246" providerId="ADAL" clId="{E06A1F22-2D66-4B7D-ABEF-A92DD3DF853D}" dt="2023-02-08T05:08:44.672" v="2220"/>
          <ac:spMkLst>
            <pc:docMk/>
            <pc:sldMk cId="2550211343" sldId="278"/>
            <ac:spMk id="2" creationId="{FCBAD368-D8DF-DC65-0B01-763F49D7F4C1}"/>
          </ac:spMkLst>
        </pc:spChg>
      </pc:sldChg>
      <pc:sldChg chg="modSp mod">
        <pc:chgData name="Tasaporn VISAWAMETEEKUL" userId="b58edd33-5cdf-4bff-bb87-acde7de8e246" providerId="ADAL" clId="{E06A1F22-2D66-4B7D-ABEF-A92DD3DF853D}" dt="2023-02-08T04:53:26.048" v="2056" actId="20577"/>
        <pc:sldMkLst>
          <pc:docMk/>
          <pc:sldMk cId="1870170860" sldId="279"/>
        </pc:sldMkLst>
        <pc:spChg chg="mod">
          <ac:chgData name="Tasaporn VISAWAMETEEKUL" userId="b58edd33-5cdf-4bff-bb87-acde7de8e246" providerId="ADAL" clId="{E06A1F22-2D66-4B7D-ABEF-A92DD3DF853D}" dt="2023-02-08T04:53:26.048" v="2056" actId="20577"/>
          <ac:spMkLst>
            <pc:docMk/>
            <pc:sldMk cId="1870170860" sldId="279"/>
            <ac:spMk id="2" creationId="{227674B1-B1ED-0E7A-9294-3A9A431E2CE4}"/>
          </ac:spMkLst>
        </pc:spChg>
      </pc:sldChg>
      <pc:sldChg chg="addSp delSp modSp new mod ord">
        <pc:chgData name="Tasaporn VISAWAMETEEKUL" userId="b58edd33-5cdf-4bff-bb87-acde7de8e246" providerId="ADAL" clId="{E06A1F22-2D66-4B7D-ABEF-A92DD3DF853D}" dt="2023-02-10T14:47:14.416" v="2587" actId="478"/>
        <pc:sldMkLst>
          <pc:docMk/>
          <pc:sldMk cId="2136025106" sldId="280"/>
        </pc:sldMkLst>
        <pc:spChg chg="del">
          <ac:chgData name="Tasaporn VISAWAMETEEKUL" userId="b58edd33-5cdf-4bff-bb87-acde7de8e246" providerId="ADAL" clId="{E06A1F22-2D66-4B7D-ABEF-A92DD3DF853D}" dt="2023-02-07T16:05:04.163" v="325" actId="478"/>
          <ac:spMkLst>
            <pc:docMk/>
            <pc:sldMk cId="2136025106" sldId="280"/>
            <ac:spMk id="2" creationId="{40D3C3BC-0EB7-1FCB-B1AB-5E65F112AF3A}"/>
          </ac:spMkLst>
        </pc:spChg>
        <pc:spChg chg="del">
          <ac:chgData name="Tasaporn VISAWAMETEEKUL" userId="b58edd33-5cdf-4bff-bb87-acde7de8e246" providerId="ADAL" clId="{E06A1F22-2D66-4B7D-ABEF-A92DD3DF853D}" dt="2023-02-07T16:05:05.890" v="326" actId="478"/>
          <ac:spMkLst>
            <pc:docMk/>
            <pc:sldMk cId="2136025106" sldId="280"/>
            <ac:spMk id="3" creationId="{4C97FE81-F690-5244-6D86-7B639A6C0046}"/>
          </ac:spMkLst>
        </pc:spChg>
        <pc:spChg chg="add mod">
          <ac:chgData name="Tasaporn VISAWAMETEEKUL" userId="b58edd33-5cdf-4bff-bb87-acde7de8e246" providerId="ADAL" clId="{E06A1F22-2D66-4B7D-ABEF-A92DD3DF853D}" dt="2023-02-07T16:05:14.851" v="328" actId="1076"/>
          <ac:spMkLst>
            <pc:docMk/>
            <pc:sldMk cId="2136025106" sldId="280"/>
            <ac:spMk id="6" creationId="{36A23744-3308-90A8-141B-D76835253D34}"/>
          </ac:spMkLst>
        </pc:spChg>
        <pc:spChg chg="add mod">
          <ac:chgData name="Tasaporn VISAWAMETEEKUL" userId="b58edd33-5cdf-4bff-bb87-acde7de8e246" providerId="ADAL" clId="{E06A1F22-2D66-4B7D-ABEF-A92DD3DF853D}" dt="2023-02-08T00:21:32.812" v="572" actId="20577"/>
          <ac:spMkLst>
            <pc:docMk/>
            <pc:sldMk cId="2136025106" sldId="280"/>
            <ac:spMk id="7" creationId="{A68BD48C-0E31-539B-2EAE-D7D3ADFB5176}"/>
          </ac:spMkLst>
        </pc:spChg>
        <pc:spChg chg="add mod">
          <ac:chgData name="Tasaporn VISAWAMETEEKUL" userId="b58edd33-5cdf-4bff-bb87-acde7de8e246" providerId="ADAL" clId="{E06A1F22-2D66-4B7D-ABEF-A92DD3DF853D}" dt="2023-02-07T16:05:14.851" v="328" actId="1076"/>
          <ac:spMkLst>
            <pc:docMk/>
            <pc:sldMk cId="2136025106" sldId="280"/>
            <ac:spMk id="8" creationId="{E0379FBC-9446-8B3E-F08D-56C8E05D3354}"/>
          </ac:spMkLst>
        </pc:spChg>
        <pc:spChg chg="add mod">
          <ac:chgData name="Tasaporn VISAWAMETEEKUL" userId="b58edd33-5cdf-4bff-bb87-acde7de8e246" providerId="ADAL" clId="{E06A1F22-2D66-4B7D-ABEF-A92DD3DF853D}" dt="2023-02-07T16:05:14.851" v="328" actId="1076"/>
          <ac:spMkLst>
            <pc:docMk/>
            <pc:sldMk cId="2136025106" sldId="280"/>
            <ac:spMk id="9" creationId="{7A7E71A3-029F-7361-6D3D-88ED640DDBDE}"/>
          </ac:spMkLst>
        </pc:spChg>
        <pc:spChg chg="mod">
          <ac:chgData name="Tasaporn VISAWAMETEEKUL" userId="b58edd33-5cdf-4bff-bb87-acde7de8e246" providerId="ADAL" clId="{E06A1F22-2D66-4B7D-ABEF-A92DD3DF853D}" dt="2023-02-08T00:21:28.089" v="571" actId="20577"/>
          <ac:spMkLst>
            <pc:docMk/>
            <pc:sldMk cId="2136025106" sldId="280"/>
            <ac:spMk id="14" creationId="{A0A421E7-57D9-FC18-2DA3-9FF99AAC4D62}"/>
          </ac:spMkLst>
        </pc:spChg>
        <pc:spChg chg="mod">
          <ac:chgData name="Tasaporn VISAWAMETEEKUL" userId="b58edd33-5cdf-4bff-bb87-acde7de8e246" providerId="ADAL" clId="{E06A1F22-2D66-4B7D-ABEF-A92DD3DF853D}" dt="2023-02-08T03:35:57.354" v="1727" actId="20577"/>
          <ac:spMkLst>
            <pc:docMk/>
            <pc:sldMk cId="2136025106" sldId="280"/>
            <ac:spMk id="17" creationId="{55FB15A3-5503-0149-401F-08232FC227AF}"/>
          </ac:spMkLst>
        </pc:spChg>
        <pc:spChg chg="mod">
          <ac:chgData name="Tasaporn VISAWAMETEEKUL" userId="b58edd33-5cdf-4bff-bb87-acde7de8e246" providerId="ADAL" clId="{E06A1F22-2D66-4B7D-ABEF-A92DD3DF853D}" dt="2023-02-07T16:06:03.615" v="343"/>
          <ac:spMkLst>
            <pc:docMk/>
            <pc:sldMk cId="2136025106" sldId="280"/>
            <ac:spMk id="18" creationId="{45DCA34C-4CE2-D9E7-CE46-1DC90B7C3F23}"/>
          </ac:spMkLst>
        </pc:spChg>
        <pc:spChg chg="mod">
          <ac:chgData name="Tasaporn VISAWAMETEEKUL" userId="b58edd33-5cdf-4bff-bb87-acde7de8e246" providerId="ADAL" clId="{E06A1F22-2D66-4B7D-ABEF-A92DD3DF853D}" dt="2023-02-07T16:06:03.615" v="343"/>
          <ac:spMkLst>
            <pc:docMk/>
            <pc:sldMk cId="2136025106" sldId="280"/>
            <ac:spMk id="19" creationId="{9422ED36-A188-993F-ED58-088C1570B011}"/>
          </ac:spMkLst>
        </pc:spChg>
        <pc:spChg chg="mod">
          <ac:chgData name="Tasaporn VISAWAMETEEKUL" userId="b58edd33-5cdf-4bff-bb87-acde7de8e246" providerId="ADAL" clId="{E06A1F22-2D66-4B7D-ABEF-A92DD3DF853D}" dt="2023-02-07T16:06:50.585" v="453" actId="14100"/>
          <ac:spMkLst>
            <pc:docMk/>
            <pc:sldMk cId="2136025106" sldId="280"/>
            <ac:spMk id="20" creationId="{20EDF0E7-9520-BA24-B584-1D79A5EDB3A6}"/>
          </ac:spMkLst>
        </pc:spChg>
        <pc:spChg chg="add mod">
          <ac:chgData name="Tasaporn VISAWAMETEEKUL" userId="b58edd33-5cdf-4bff-bb87-acde7de8e246" providerId="ADAL" clId="{E06A1F22-2D66-4B7D-ABEF-A92DD3DF853D}" dt="2023-02-07T16:08:01.776" v="469" actId="164"/>
          <ac:spMkLst>
            <pc:docMk/>
            <pc:sldMk cId="2136025106" sldId="280"/>
            <ac:spMk id="21" creationId="{88E26AB3-50B7-27D8-1ED8-4DD3986E2B15}"/>
          </ac:spMkLst>
        </pc:spChg>
        <pc:spChg chg="add mod">
          <ac:chgData name="Tasaporn VISAWAMETEEKUL" userId="b58edd33-5cdf-4bff-bb87-acde7de8e246" providerId="ADAL" clId="{E06A1F22-2D66-4B7D-ABEF-A92DD3DF853D}" dt="2023-02-07T16:08:01.776" v="469" actId="164"/>
          <ac:spMkLst>
            <pc:docMk/>
            <pc:sldMk cId="2136025106" sldId="280"/>
            <ac:spMk id="22" creationId="{4A371CED-7479-6169-CBC2-865B1322C6E8}"/>
          </ac:spMkLst>
        </pc:spChg>
        <pc:spChg chg="add mod">
          <ac:chgData name="Tasaporn VISAWAMETEEKUL" userId="b58edd33-5cdf-4bff-bb87-acde7de8e246" providerId="ADAL" clId="{E06A1F22-2D66-4B7D-ABEF-A92DD3DF853D}" dt="2023-02-07T16:08:01.776" v="469" actId="164"/>
          <ac:spMkLst>
            <pc:docMk/>
            <pc:sldMk cId="2136025106" sldId="280"/>
            <ac:spMk id="23" creationId="{246946D6-D46A-1CBA-9B6B-B9840C77EAAE}"/>
          </ac:spMkLst>
        </pc:spChg>
        <pc:spChg chg="add mod">
          <ac:chgData name="Tasaporn VISAWAMETEEKUL" userId="b58edd33-5cdf-4bff-bb87-acde7de8e246" providerId="ADAL" clId="{E06A1F22-2D66-4B7D-ABEF-A92DD3DF853D}" dt="2023-02-07T16:08:01.776" v="469" actId="164"/>
          <ac:spMkLst>
            <pc:docMk/>
            <pc:sldMk cId="2136025106" sldId="280"/>
            <ac:spMk id="24" creationId="{D847C6A7-B230-2E17-9568-0091C32ACE42}"/>
          </ac:spMkLst>
        </pc:spChg>
        <pc:spChg chg="add mod">
          <ac:chgData name="Tasaporn VISAWAMETEEKUL" userId="b58edd33-5cdf-4bff-bb87-acde7de8e246" providerId="ADAL" clId="{E06A1F22-2D66-4B7D-ABEF-A92DD3DF853D}" dt="2023-02-07T16:08:01.776" v="469" actId="164"/>
          <ac:spMkLst>
            <pc:docMk/>
            <pc:sldMk cId="2136025106" sldId="280"/>
            <ac:spMk id="25" creationId="{0B50314F-1537-D97F-7D63-2FAC6E468683}"/>
          </ac:spMkLst>
        </pc:spChg>
        <pc:spChg chg="add mod">
          <ac:chgData name="Tasaporn VISAWAMETEEKUL" userId="b58edd33-5cdf-4bff-bb87-acde7de8e246" providerId="ADAL" clId="{E06A1F22-2D66-4B7D-ABEF-A92DD3DF853D}" dt="2023-02-07T16:08:18.330" v="470"/>
          <ac:spMkLst>
            <pc:docMk/>
            <pc:sldMk cId="2136025106" sldId="280"/>
            <ac:spMk id="27" creationId="{92801FA5-E9DC-07C0-297A-B8F0CF630314}"/>
          </ac:spMkLst>
        </pc:spChg>
        <pc:spChg chg="add del mod">
          <ac:chgData name="Tasaporn VISAWAMETEEKUL" userId="b58edd33-5cdf-4bff-bb87-acde7de8e246" providerId="ADAL" clId="{E06A1F22-2D66-4B7D-ABEF-A92DD3DF853D}" dt="2023-02-07T16:08:23.588" v="473" actId="478"/>
          <ac:spMkLst>
            <pc:docMk/>
            <pc:sldMk cId="2136025106" sldId="280"/>
            <ac:spMk id="29" creationId="{F735D81E-4E8A-1069-5CAD-07631314FC03}"/>
          </ac:spMkLst>
        </pc:spChg>
        <pc:spChg chg="add del mod">
          <ac:chgData name="Tasaporn VISAWAMETEEKUL" userId="b58edd33-5cdf-4bff-bb87-acde7de8e246" providerId="ADAL" clId="{E06A1F22-2D66-4B7D-ABEF-A92DD3DF853D}" dt="2023-02-07T16:08:22.552" v="472" actId="478"/>
          <ac:spMkLst>
            <pc:docMk/>
            <pc:sldMk cId="2136025106" sldId="280"/>
            <ac:spMk id="30" creationId="{0BFA8CC3-B7CE-E722-085B-7598270F36D0}"/>
          </ac:spMkLst>
        </pc:spChg>
        <pc:spChg chg="add del mod">
          <ac:chgData name="Tasaporn VISAWAMETEEKUL" userId="b58edd33-5cdf-4bff-bb87-acde7de8e246" providerId="ADAL" clId="{E06A1F22-2D66-4B7D-ABEF-A92DD3DF853D}" dt="2023-02-07T16:08:24.798" v="474" actId="478"/>
          <ac:spMkLst>
            <pc:docMk/>
            <pc:sldMk cId="2136025106" sldId="280"/>
            <ac:spMk id="31" creationId="{C39E3579-2D1D-4AA6-8515-BAA605227F88}"/>
          </ac:spMkLst>
        </pc:spChg>
        <pc:spChg chg="add del mod">
          <ac:chgData name="Tasaporn VISAWAMETEEKUL" userId="b58edd33-5cdf-4bff-bb87-acde7de8e246" providerId="ADAL" clId="{E06A1F22-2D66-4B7D-ABEF-A92DD3DF853D}" dt="2023-02-07T16:08:25.958" v="475" actId="478"/>
          <ac:spMkLst>
            <pc:docMk/>
            <pc:sldMk cId="2136025106" sldId="280"/>
            <ac:spMk id="32" creationId="{89F0CF02-8692-4FC1-6C77-C26B14428928}"/>
          </ac:spMkLst>
        </pc:spChg>
        <pc:spChg chg="add del mod">
          <ac:chgData name="Tasaporn VISAWAMETEEKUL" userId="b58edd33-5cdf-4bff-bb87-acde7de8e246" providerId="ADAL" clId="{E06A1F22-2D66-4B7D-ABEF-A92DD3DF853D}" dt="2023-02-07T16:08:29.349" v="477" actId="478"/>
          <ac:spMkLst>
            <pc:docMk/>
            <pc:sldMk cId="2136025106" sldId="280"/>
            <ac:spMk id="35" creationId="{D86D7836-7EC8-8649-9121-EFC983815DEA}"/>
          </ac:spMkLst>
        </pc:spChg>
        <pc:spChg chg="add mod">
          <ac:chgData name="Tasaporn VISAWAMETEEKUL" userId="b58edd33-5cdf-4bff-bb87-acde7de8e246" providerId="ADAL" clId="{E06A1F22-2D66-4B7D-ABEF-A92DD3DF853D}" dt="2023-02-07T16:08:18.330" v="470"/>
          <ac:spMkLst>
            <pc:docMk/>
            <pc:sldMk cId="2136025106" sldId="280"/>
            <ac:spMk id="36" creationId="{2765B06B-AE76-6615-D2FD-E8E200B35624}"/>
          </ac:spMkLst>
        </pc:spChg>
        <pc:spChg chg="add mod">
          <ac:chgData name="Tasaporn VISAWAMETEEKUL" userId="b58edd33-5cdf-4bff-bb87-acde7de8e246" providerId="ADAL" clId="{E06A1F22-2D66-4B7D-ABEF-A92DD3DF853D}" dt="2023-02-07T16:08:18.330" v="470"/>
          <ac:spMkLst>
            <pc:docMk/>
            <pc:sldMk cId="2136025106" sldId="280"/>
            <ac:spMk id="37" creationId="{9FF721A4-D33B-EC7A-C564-C98BCB2EA2EE}"/>
          </ac:spMkLst>
        </pc:spChg>
        <pc:spChg chg="add mod">
          <ac:chgData name="Tasaporn VISAWAMETEEKUL" userId="b58edd33-5cdf-4bff-bb87-acde7de8e246" providerId="ADAL" clId="{E06A1F22-2D66-4B7D-ABEF-A92DD3DF853D}" dt="2023-02-07T16:08:18.330" v="470"/>
          <ac:spMkLst>
            <pc:docMk/>
            <pc:sldMk cId="2136025106" sldId="280"/>
            <ac:spMk id="38" creationId="{C9C595BD-A6CF-7B22-CC63-F56484C74F71}"/>
          </ac:spMkLst>
        </pc:spChg>
        <pc:spChg chg="add mod">
          <ac:chgData name="Tasaporn VISAWAMETEEKUL" userId="b58edd33-5cdf-4bff-bb87-acde7de8e246" providerId="ADAL" clId="{E06A1F22-2D66-4B7D-ABEF-A92DD3DF853D}" dt="2023-02-07T16:08:18.330" v="470"/>
          <ac:spMkLst>
            <pc:docMk/>
            <pc:sldMk cId="2136025106" sldId="280"/>
            <ac:spMk id="39" creationId="{A35D733E-7103-B63E-0770-2B72268B4F26}"/>
          </ac:spMkLst>
        </pc:spChg>
        <pc:spChg chg="add mod">
          <ac:chgData name="Tasaporn VISAWAMETEEKUL" userId="b58edd33-5cdf-4bff-bb87-acde7de8e246" providerId="ADAL" clId="{E06A1F22-2D66-4B7D-ABEF-A92DD3DF853D}" dt="2023-02-08T00:21:24.205" v="569" actId="20577"/>
          <ac:spMkLst>
            <pc:docMk/>
            <pc:sldMk cId="2136025106" sldId="280"/>
            <ac:spMk id="48" creationId="{DCAFBE8F-4BCD-2250-1953-2F3B9B1F12D3}"/>
          </ac:spMkLst>
        </pc:spChg>
        <pc:spChg chg="add mod">
          <ac:chgData name="Tasaporn VISAWAMETEEKUL" userId="b58edd33-5cdf-4bff-bb87-acde7de8e246" providerId="ADAL" clId="{E06A1F22-2D66-4B7D-ABEF-A92DD3DF853D}" dt="2023-02-08T00:23:17.416" v="645" actId="207"/>
          <ac:spMkLst>
            <pc:docMk/>
            <pc:sldMk cId="2136025106" sldId="280"/>
            <ac:spMk id="50" creationId="{DDD8DA51-2F72-D731-2D92-0EE7D8640B95}"/>
          </ac:spMkLst>
        </pc:spChg>
        <pc:spChg chg="add mod">
          <ac:chgData name="Tasaporn VISAWAMETEEKUL" userId="b58edd33-5cdf-4bff-bb87-acde7de8e246" providerId="ADAL" clId="{E06A1F22-2D66-4B7D-ABEF-A92DD3DF853D}" dt="2023-02-08T05:08:37.551" v="2215" actId="1038"/>
          <ac:spMkLst>
            <pc:docMk/>
            <pc:sldMk cId="2136025106" sldId="280"/>
            <ac:spMk id="55" creationId="{DA6847E5-779D-1D25-0FB4-533B4C737C81}"/>
          </ac:spMkLst>
        </pc:spChg>
        <pc:grpChg chg="add mod">
          <ac:chgData name="Tasaporn VISAWAMETEEKUL" userId="b58edd33-5cdf-4bff-bb87-acde7de8e246" providerId="ADAL" clId="{E06A1F22-2D66-4B7D-ABEF-A92DD3DF853D}" dt="2023-02-07T16:08:01.776" v="469" actId="164"/>
          <ac:grpSpMkLst>
            <pc:docMk/>
            <pc:sldMk cId="2136025106" sldId="280"/>
            <ac:grpSpMk id="12" creationId="{5EBC0DFD-9693-0565-29AD-D0A48318CAAD}"/>
          </ac:grpSpMkLst>
        </pc:grpChg>
        <pc:grpChg chg="mod">
          <ac:chgData name="Tasaporn VISAWAMETEEKUL" userId="b58edd33-5cdf-4bff-bb87-acde7de8e246" providerId="ADAL" clId="{E06A1F22-2D66-4B7D-ABEF-A92DD3DF853D}" dt="2023-02-07T16:06:03.615" v="343"/>
          <ac:grpSpMkLst>
            <pc:docMk/>
            <pc:sldMk cId="2136025106" sldId="280"/>
            <ac:grpSpMk id="13" creationId="{3E7C3542-8523-9E9C-16F1-9926E882BFA3}"/>
          </ac:grpSpMkLst>
        </pc:grpChg>
        <pc:grpChg chg="mod">
          <ac:chgData name="Tasaporn VISAWAMETEEKUL" userId="b58edd33-5cdf-4bff-bb87-acde7de8e246" providerId="ADAL" clId="{E06A1F22-2D66-4B7D-ABEF-A92DD3DF853D}" dt="2023-02-07T16:06:03.615" v="343"/>
          <ac:grpSpMkLst>
            <pc:docMk/>
            <pc:sldMk cId="2136025106" sldId="280"/>
            <ac:grpSpMk id="15" creationId="{36AA2C64-E45F-16ED-4731-816736BC202A}"/>
          </ac:grpSpMkLst>
        </pc:grpChg>
        <pc:grpChg chg="mod">
          <ac:chgData name="Tasaporn VISAWAMETEEKUL" userId="b58edd33-5cdf-4bff-bb87-acde7de8e246" providerId="ADAL" clId="{E06A1F22-2D66-4B7D-ABEF-A92DD3DF853D}" dt="2023-02-07T16:06:03.615" v="343"/>
          <ac:grpSpMkLst>
            <pc:docMk/>
            <pc:sldMk cId="2136025106" sldId="280"/>
            <ac:grpSpMk id="16" creationId="{9186837C-800B-BCA0-4AEF-D97BAE750F11}"/>
          </ac:grpSpMkLst>
        </pc:grpChg>
        <pc:grpChg chg="add mod">
          <ac:chgData name="Tasaporn VISAWAMETEEKUL" userId="b58edd33-5cdf-4bff-bb87-acde7de8e246" providerId="ADAL" clId="{E06A1F22-2D66-4B7D-ABEF-A92DD3DF853D}" dt="2023-02-07T16:08:01.776" v="469" actId="164"/>
          <ac:grpSpMkLst>
            <pc:docMk/>
            <pc:sldMk cId="2136025106" sldId="280"/>
            <ac:grpSpMk id="26" creationId="{8D6FD3AE-31EE-11C0-B395-9E6F3BFD29C0}"/>
          </ac:grpSpMkLst>
        </pc:grpChg>
        <pc:picChg chg="add del">
          <ac:chgData name="Tasaporn VISAWAMETEEKUL" userId="b58edd33-5cdf-4bff-bb87-acde7de8e246" providerId="ADAL" clId="{E06A1F22-2D66-4B7D-ABEF-A92DD3DF853D}" dt="2023-02-10T14:47:14.416" v="2587" actId="478"/>
          <ac:picMkLst>
            <pc:docMk/>
            <pc:sldMk cId="2136025106" sldId="280"/>
            <ac:picMk id="3" creationId="{E6BBD875-B011-1A5E-0E6D-D88FEC39CD92}"/>
          </ac:picMkLst>
        </pc:picChg>
        <pc:picChg chg="add del mod">
          <ac:chgData name="Tasaporn VISAWAMETEEKUL" userId="b58edd33-5cdf-4bff-bb87-acde7de8e246" providerId="ADAL" clId="{E06A1F22-2D66-4B7D-ABEF-A92DD3DF853D}" dt="2023-02-07T16:09:20" v="481" actId="478"/>
          <ac:picMkLst>
            <pc:docMk/>
            <pc:sldMk cId="2136025106" sldId="280"/>
            <ac:picMk id="5" creationId="{F09BB2D3-085C-50BF-2989-E29EA190B89E}"/>
          </ac:picMkLst>
        </pc:picChg>
        <pc:picChg chg="add del mod">
          <ac:chgData name="Tasaporn VISAWAMETEEKUL" userId="b58edd33-5cdf-4bff-bb87-acde7de8e246" providerId="ADAL" clId="{E06A1F22-2D66-4B7D-ABEF-A92DD3DF853D}" dt="2023-02-07T16:08:20.887" v="471" actId="478"/>
          <ac:picMkLst>
            <pc:docMk/>
            <pc:sldMk cId="2136025106" sldId="280"/>
            <ac:picMk id="28" creationId="{C5DC40B9-0A55-4AB2-A5D4-07FCC032FD09}"/>
          </ac:picMkLst>
        </pc:picChg>
        <pc:picChg chg="add del mod modCrop">
          <ac:chgData name="Tasaporn VISAWAMETEEKUL" userId="b58edd33-5cdf-4bff-bb87-acde7de8e246" providerId="ADAL" clId="{E06A1F22-2D66-4B7D-ABEF-A92DD3DF853D}" dt="2023-02-08T00:22:30.845" v="618" actId="732"/>
          <ac:picMkLst>
            <pc:docMk/>
            <pc:sldMk cId="2136025106" sldId="280"/>
            <ac:picMk id="42" creationId="{337919C8-8EDF-E844-F715-90E2EAD62F61}"/>
          </ac:picMkLst>
        </pc:picChg>
        <pc:picChg chg="add del mod">
          <ac:chgData name="Tasaporn VISAWAMETEEKUL" userId="b58edd33-5cdf-4bff-bb87-acde7de8e246" providerId="ADAL" clId="{E06A1F22-2D66-4B7D-ABEF-A92DD3DF853D}" dt="2023-02-07T16:11:06.626" v="488" actId="22"/>
          <ac:picMkLst>
            <pc:docMk/>
            <pc:sldMk cId="2136025106" sldId="280"/>
            <ac:picMk id="44" creationId="{073A19AC-408B-6739-7EE3-F089241A04A5}"/>
          </ac:picMkLst>
        </pc:picChg>
        <pc:picChg chg="add del mod">
          <ac:chgData name="Tasaporn VISAWAMETEEKUL" userId="b58edd33-5cdf-4bff-bb87-acde7de8e246" providerId="ADAL" clId="{E06A1F22-2D66-4B7D-ABEF-A92DD3DF853D}" dt="2023-02-07T16:11:32.972" v="493" actId="478"/>
          <ac:picMkLst>
            <pc:docMk/>
            <pc:sldMk cId="2136025106" sldId="280"/>
            <ac:picMk id="46" creationId="{5D226AAC-27EA-8A26-5C56-E30A997C4C0E}"/>
          </ac:picMkLst>
        </pc:picChg>
        <pc:picChg chg="add del">
          <ac:chgData name="Tasaporn VISAWAMETEEKUL" userId="b58edd33-5cdf-4bff-bb87-acde7de8e246" providerId="ADAL" clId="{E06A1F22-2D66-4B7D-ABEF-A92DD3DF853D}" dt="2023-02-08T01:15:05.495" v="1160" actId="21"/>
          <ac:picMkLst>
            <pc:docMk/>
            <pc:sldMk cId="2136025106" sldId="280"/>
            <ac:picMk id="52" creationId="{0B845AFC-9A94-8DF4-8473-C7D875CF5F4A}"/>
          </ac:picMkLst>
        </pc:picChg>
        <pc:picChg chg="add del">
          <ac:chgData name="Tasaporn VISAWAMETEEKUL" userId="b58edd33-5cdf-4bff-bb87-acde7de8e246" providerId="ADAL" clId="{E06A1F22-2D66-4B7D-ABEF-A92DD3DF853D}" dt="2023-02-08T04:27:53.718" v="1738" actId="478"/>
          <ac:picMkLst>
            <pc:docMk/>
            <pc:sldMk cId="2136025106" sldId="280"/>
            <ac:picMk id="54" creationId="{16A8FC13-8FA9-1690-1E5C-EC7648A781EB}"/>
          </ac:picMkLst>
        </pc:picChg>
        <pc:cxnChg chg="add mod">
          <ac:chgData name="Tasaporn VISAWAMETEEKUL" userId="b58edd33-5cdf-4bff-bb87-acde7de8e246" providerId="ADAL" clId="{E06A1F22-2D66-4B7D-ABEF-A92DD3DF853D}" dt="2023-02-07T16:05:14.851" v="328" actId="1076"/>
          <ac:cxnSpMkLst>
            <pc:docMk/>
            <pc:sldMk cId="2136025106" sldId="280"/>
            <ac:cxnSpMk id="10" creationId="{5E1D4658-649D-E21A-4879-A8330816E6D9}"/>
          </ac:cxnSpMkLst>
        </pc:cxnChg>
        <pc:cxnChg chg="add del mod">
          <ac:chgData name="Tasaporn VISAWAMETEEKUL" userId="b58edd33-5cdf-4bff-bb87-acde7de8e246" providerId="ADAL" clId="{E06A1F22-2D66-4B7D-ABEF-A92DD3DF853D}" dt="2023-02-07T16:05:17.880" v="329" actId="478"/>
          <ac:cxnSpMkLst>
            <pc:docMk/>
            <pc:sldMk cId="2136025106" sldId="280"/>
            <ac:cxnSpMk id="11" creationId="{DB58D76B-3EC3-7C7F-5D26-A1ED08F68509}"/>
          </ac:cxnSpMkLst>
        </pc:cxnChg>
        <pc:cxnChg chg="add del mod">
          <ac:chgData name="Tasaporn VISAWAMETEEKUL" userId="b58edd33-5cdf-4bff-bb87-acde7de8e246" providerId="ADAL" clId="{E06A1F22-2D66-4B7D-ABEF-A92DD3DF853D}" dt="2023-02-07T16:08:27.230" v="476" actId="478"/>
          <ac:cxnSpMkLst>
            <pc:docMk/>
            <pc:sldMk cId="2136025106" sldId="280"/>
            <ac:cxnSpMk id="33" creationId="{F127D5B8-5975-143B-A754-F71277F3903B}"/>
          </ac:cxnSpMkLst>
        </pc:cxnChg>
        <pc:cxnChg chg="add del mod">
          <ac:chgData name="Tasaporn VISAWAMETEEKUL" userId="b58edd33-5cdf-4bff-bb87-acde7de8e246" providerId="ADAL" clId="{E06A1F22-2D66-4B7D-ABEF-A92DD3DF853D}" dt="2023-02-07T16:08:30.620" v="478" actId="478"/>
          <ac:cxnSpMkLst>
            <pc:docMk/>
            <pc:sldMk cId="2136025106" sldId="280"/>
            <ac:cxnSpMk id="34" creationId="{5D48B971-A958-33D0-C50A-A0018CD858C3}"/>
          </ac:cxnSpMkLst>
        </pc:cxnChg>
        <pc:cxnChg chg="add mod">
          <ac:chgData name="Tasaporn VISAWAMETEEKUL" userId="b58edd33-5cdf-4bff-bb87-acde7de8e246" providerId="ADAL" clId="{E06A1F22-2D66-4B7D-ABEF-A92DD3DF853D}" dt="2023-02-08T00:21:04.491" v="500" actId="14100"/>
          <ac:cxnSpMkLst>
            <pc:docMk/>
            <pc:sldMk cId="2136025106" sldId="280"/>
            <ac:cxnSpMk id="47" creationId="{124F1B93-5381-E94B-BAF0-527150E9710D}"/>
          </ac:cxnSpMkLst>
        </pc:cxnChg>
      </pc:sldChg>
      <pc:sldChg chg="addSp delSp modSp add mod modNotesTx">
        <pc:chgData name="Tasaporn VISAWAMETEEKUL" userId="b58edd33-5cdf-4bff-bb87-acde7de8e246" providerId="ADAL" clId="{E06A1F22-2D66-4B7D-ABEF-A92DD3DF853D}" dt="2023-02-11T04:17:59.304" v="2668" actId="22"/>
        <pc:sldMkLst>
          <pc:docMk/>
          <pc:sldMk cId="2882777818" sldId="281"/>
        </pc:sldMkLst>
        <pc:spChg chg="add mod">
          <ac:chgData name="Tasaporn VISAWAMETEEKUL" userId="b58edd33-5cdf-4bff-bb87-acde7de8e246" providerId="ADAL" clId="{E06A1F22-2D66-4B7D-ABEF-A92DD3DF853D}" dt="2023-02-08T00:23:13.761" v="644" actId="207"/>
          <ac:spMkLst>
            <pc:docMk/>
            <pc:sldMk cId="2882777818" sldId="281"/>
            <ac:spMk id="4" creationId="{0E8F082E-1C00-BA37-5A22-C7CFEA87D040}"/>
          </ac:spMkLst>
        </pc:spChg>
        <pc:spChg chg="add mod">
          <ac:chgData name="Tasaporn VISAWAMETEEKUL" userId="b58edd33-5cdf-4bff-bb87-acde7de8e246" providerId="ADAL" clId="{E06A1F22-2D66-4B7D-ABEF-A92DD3DF853D}" dt="2023-02-08T00:23:54.072" v="687" actId="20577"/>
          <ac:spMkLst>
            <pc:docMk/>
            <pc:sldMk cId="2882777818" sldId="281"/>
            <ac:spMk id="11" creationId="{9C638869-4ED0-57A8-F22C-654FA09CBCAB}"/>
          </ac:spMkLst>
        </pc:spChg>
        <pc:spChg chg="mod">
          <ac:chgData name="Tasaporn VISAWAMETEEKUL" userId="b58edd33-5cdf-4bff-bb87-acde7de8e246" providerId="ADAL" clId="{E06A1F22-2D66-4B7D-ABEF-A92DD3DF853D}" dt="2023-02-08T00:23:58.262" v="688" actId="20577"/>
          <ac:spMkLst>
            <pc:docMk/>
            <pc:sldMk cId="2882777818" sldId="281"/>
            <ac:spMk id="14" creationId="{A0A421E7-57D9-FC18-2DA3-9FF99AAC4D62}"/>
          </ac:spMkLst>
        </pc:spChg>
        <pc:spChg chg="mod">
          <ac:chgData name="Tasaporn VISAWAMETEEKUL" userId="b58edd33-5cdf-4bff-bb87-acde7de8e246" providerId="ADAL" clId="{E06A1F22-2D66-4B7D-ABEF-A92DD3DF853D}" dt="2023-02-08T03:35:50.405" v="1726" actId="20577"/>
          <ac:spMkLst>
            <pc:docMk/>
            <pc:sldMk cId="2882777818" sldId="281"/>
            <ac:spMk id="17" creationId="{55FB15A3-5503-0149-401F-08232FC227AF}"/>
          </ac:spMkLst>
        </pc:spChg>
        <pc:spChg chg="add mod">
          <ac:chgData name="Tasaporn VISAWAMETEEKUL" userId="b58edd33-5cdf-4bff-bb87-acde7de8e246" providerId="ADAL" clId="{E06A1F22-2D66-4B7D-ABEF-A92DD3DF853D}" dt="2023-02-08T05:08:38.918" v="2216"/>
          <ac:spMkLst>
            <pc:docMk/>
            <pc:sldMk cId="2882777818" sldId="281"/>
            <ac:spMk id="32" creationId="{933E848A-1CDC-D9C8-35EA-57AED4CDBDB0}"/>
          </ac:spMkLst>
        </pc:spChg>
        <pc:picChg chg="add del mod modCrop">
          <ac:chgData name="Tasaporn VISAWAMETEEKUL" userId="b58edd33-5cdf-4bff-bb87-acde7de8e246" providerId="ADAL" clId="{E06A1F22-2D66-4B7D-ABEF-A92DD3DF853D}" dt="2023-02-11T04:14:24.740" v="2654" actId="478"/>
          <ac:picMkLst>
            <pc:docMk/>
            <pc:sldMk cId="2882777818" sldId="281"/>
            <ac:picMk id="3" creationId="{13883994-0CCA-3023-A0CC-0196E85B9633}"/>
          </ac:picMkLst>
        </pc:picChg>
        <pc:picChg chg="add del">
          <ac:chgData name="Tasaporn VISAWAMETEEKUL" userId="b58edd33-5cdf-4bff-bb87-acde7de8e246" providerId="ADAL" clId="{E06A1F22-2D66-4B7D-ABEF-A92DD3DF853D}" dt="2023-02-11T04:14:21.662" v="2653" actId="478"/>
          <ac:picMkLst>
            <pc:docMk/>
            <pc:sldMk cId="2882777818" sldId="281"/>
            <ac:picMk id="6" creationId="{416D55B7-1141-F79D-2020-7A5BCBA0DB29}"/>
          </ac:picMkLst>
        </pc:picChg>
        <pc:picChg chg="add mod">
          <ac:chgData name="Tasaporn VISAWAMETEEKUL" userId="b58edd33-5cdf-4bff-bb87-acde7de8e246" providerId="ADAL" clId="{E06A1F22-2D66-4B7D-ABEF-A92DD3DF853D}" dt="2023-02-11T04:17:38.583" v="2667" actId="1076"/>
          <ac:picMkLst>
            <pc:docMk/>
            <pc:sldMk cId="2882777818" sldId="281"/>
            <ac:picMk id="8" creationId="{CFBDE016-75F4-F060-6900-1A70D0E68C1B}"/>
          </ac:picMkLst>
        </pc:picChg>
        <pc:picChg chg="add">
          <ac:chgData name="Tasaporn VISAWAMETEEKUL" userId="b58edd33-5cdf-4bff-bb87-acde7de8e246" providerId="ADAL" clId="{E06A1F22-2D66-4B7D-ABEF-A92DD3DF853D}" dt="2023-02-11T04:17:59.304" v="2668" actId="22"/>
          <ac:picMkLst>
            <pc:docMk/>
            <pc:sldMk cId="2882777818" sldId="281"/>
            <ac:picMk id="10" creationId="{F379264D-4E0D-6EB2-8483-73F851B00221}"/>
          </ac:picMkLst>
        </pc:picChg>
        <pc:picChg chg="add del">
          <ac:chgData name="Tasaporn VISAWAMETEEKUL" userId="b58edd33-5cdf-4bff-bb87-acde7de8e246" providerId="ADAL" clId="{E06A1F22-2D66-4B7D-ABEF-A92DD3DF853D}" dt="2023-02-08T04:28:48.004" v="1740" actId="478"/>
          <ac:picMkLst>
            <pc:docMk/>
            <pc:sldMk cId="2882777818" sldId="281"/>
            <ac:picMk id="31" creationId="{C79E6F0C-3636-876E-FF68-C9B289C421DE}"/>
          </ac:picMkLst>
        </pc:picChg>
        <pc:picChg chg="del">
          <ac:chgData name="Tasaporn VISAWAMETEEKUL" userId="b58edd33-5cdf-4bff-bb87-acde7de8e246" providerId="ADAL" clId="{E06A1F22-2D66-4B7D-ABEF-A92DD3DF853D}" dt="2023-02-07T16:14:11.643" v="495" actId="478"/>
          <ac:picMkLst>
            <pc:docMk/>
            <pc:sldMk cId="2882777818" sldId="281"/>
            <ac:picMk id="42" creationId="{337919C8-8EDF-E844-F715-90E2EAD62F61}"/>
          </ac:picMkLst>
        </pc:picChg>
        <pc:picChg chg="add del mod">
          <ac:chgData name="Tasaporn VISAWAMETEEKUL" userId="b58edd33-5cdf-4bff-bb87-acde7de8e246" providerId="ADAL" clId="{E06A1F22-2D66-4B7D-ABEF-A92DD3DF853D}" dt="2023-02-11T04:15:16.141" v="2662" actId="478"/>
          <ac:picMkLst>
            <pc:docMk/>
            <pc:sldMk cId="2882777818" sldId="281"/>
            <ac:picMk id="8194" creationId="{F27F82D9-3710-80C4-B239-0C186C345B31}"/>
          </ac:picMkLst>
        </pc:picChg>
        <pc:cxnChg chg="add mod">
          <ac:chgData name="Tasaporn VISAWAMETEEKUL" userId="b58edd33-5cdf-4bff-bb87-acde7de8e246" providerId="ADAL" clId="{E06A1F22-2D66-4B7D-ABEF-A92DD3DF853D}" dt="2023-02-08T00:23:24.209" v="646"/>
          <ac:cxnSpMkLst>
            <pc:docMk/>
            <pc:sldMk cId="2882777818" sldId="281"/>
            <ac:cxnSpMk id="5" creationId="{BE9E2895-1B70-391D-7183-3DA45C781B15}"/>
          </ac:cxnSpMkLst>
        </pc:cxnChg>
        <pc:cxnChg chg="add del mod">
          <ac:chgData name="Tasaporn VISAWAMETEEKUL" userId="b58edd33-5cdf-4bff-bb87-acde7de8e246" providerId="ADAL" clId="{E06A1F22-2D66-4B7D-ABEF-A92DD3DF853D}" dt="2023-02-08T00:23:40.692" v="650" actId="478"/>
          <ac:cxnSpMkLst>
            <pc:docMk/>
            <pc:sldMk cId="2882777818" sldId="281"/>
            <ac:cxnSpMk id="28" creationId="{22F8EAAF-0214-C82E-6239-E58B8E4279A9}"/>
          </ac:cxnSpMkLst>
        </pc:cxnChg>
      </pc:sldChg>
      <pc:sldChg chg="addSp delSp modSp add mod ord">
        <pc:chgData name="Tasaporn VISAWAMETEEKUL" userId="b58edd33-5cdf-4bff-bb87-acde7de8e246" providerId="ADAL" clId="{E06A1F22-2D66-4B7D-ABEF-A92DD3DF853D}" dt="2023-02-11T02:04:45.906" v="2649" actId="478"/>
        <pc:sldMkLst>
          <pc:docMk/>
          <pc:sldMk cId="2361290201" sldId="282"/>
        </pc:sldMkLst>
        <pc:spChg chg="mod">
          <ac:chgData name="Tasaporn VISAWAMETEEKUL" userId="b58edd33-5cdf-4bff-bb87-acde7de8e246" providerId="ADAL" clId="{E06A1F22-2D66-4B7D-ABEF-A92DD3DF853D}" dt="2023-02-11T02:01:32.812" v="2597"/>
          <ac:spMkLst>
            <pc:docMk/>
            <pc:sldMk cId="2361290201" sldId="282"/>
            <ac:spMk id="3" creationId="{44B07427-C5B6-7592-3ABD-B15AAFEF76B3}"/>
          </ac:spMkLst>
        </pc:spChg>
        <pc:spChg chg="mod">
          <ac:chgData name="Tasaporn VISAWAMETEEKUL" userId="b58edd33-5cdf-4bff-bb87-acde7de8e246" providerId="ADAL" clId="{E06A1F22-2D66-4B7D-ABEF-A92DD3DF853D}" dt="2023-02-11T02:01:32.812" v="2597"/>
          <ac:spMkLst>
            <pc:docMk/>
            <pc:sldMk cId="2361290201" sldId="282"/>
            <ac:spMk id="4" creationId="{BEB52957-935F-53EC-7FFF-AF3AB10E97FF}"/>
          </ac:spMkLst>
        </pc:spChg>
        <pc:spChg chg="add mod">
          <ac:chgData name="Tasaporn VISAWAMETEEKUL" userId="b58edd33-5cdf-4bff-bb87-acde7de8e246" providerId="ADAL" clId="{E06A1F22-2D66-4B7D-ABEF-A92DD3DF853D}" dt="2023-02-11T02:02:54.475" v="2640" actId="20577"/>
          <ac:spMkLst>
            <pc:docMk/>
            <pc:sldMk cId="2361290201" sldId="282"/>
            <ac:spMk id="5" creationId="{1B643A6F-C274-FD47-E6F3-7EAE139B9F03}"/>
          </ac:spMkLst>
        </pc:spChg>
        <pc:spChg chg="del">
          <ac:chgData name="Tasaporn VISAWAMETEEKUL" userId="b58edd33-5cdf-4bff-bb87-acde7de8e246" providerId="ADAL" clId="{E06A1F22-2D66-4B7D-ABEF-A92DD3DF853D}" dt="2023-02-08T02:11:48.978" v="1424" actId="478"/>
          <ac:spMkLst>
            <pc:docMk/>
            <pc:sldMk cId="2361290201" sldId="282"/>
            <ac:spMk id="5" creationId="{7753DF3D-C56E-C9C7-4792-E5D0558815ED}"/>
          </ac:spMkLst>
        </pc:spChg>
        <pc:spChg chg="del">
          <ac:chgData name="Tasaporn VISAWAMETEEKUL" userId="b58edd33-5cdf-4bff-bb87-acde7de8e246" providerId="ADAL" clId="{E06A1F22-2D66-4B7D-ABEF-A92DD3DF853D}" dt="2023-02-11T02:03:09.956" v="2643" actId="478"/>
          <ac:spMkLst>
            <pc:docMk/>
            <pc:sldMk cId="2361290201" sldId="282"/>
            <ac:spMk id="6" creationId="{CA50BD9C-0E82-6671-DC2F-B8A4A7F5927C}"/>
          </ac:spMkLst>
        </pc:spChg>
        <pc:spChg chg="del">
          <ac:chgData name="Tasaporn VISAWAMETEEKUL" userId="b58edd33-5cdf-4bff-bb87-acde7de8e246" providerId="ADAL" clId="{E06A1F22-2D66-4B7D-ABEF-A92DD3DF853D}" dt="2023-02-08T02:11:48.978" v="1424" actId="478"/>
          <ac:spMkLst>
            <pc:docMk/>
            <pc:sldMk cId="2361290201" sldId="282"/>
            <ac:spMk id="7" creationId="{7832F3AE-2585-6B4C-E5A3-C19FA47AAFF0}"/>
          </ac:spMkLst>
        </pc:spChg>
        <pc:spChg chg="add mod">
          <ac:chgData name="Tasaporn VISAWAMETEEKUL" userId="b58edd33-5cdf-4bff-bb87-acde7de8e246" providerId="ADAL" clId="{E06A1F22-2D66-4B7D-ABEF-A92DD3DF853D}" dt="2023-02-11T02:01:35.212" v="2598" actId="1076"/>
          <ac:spMkLst>
            <pc:docMk/>
            <pc:sldMk cId="2361290201" sldId="282"/>
            <ac:spMk id="7" creationId="{F1351BC1-8B2A-F68F-A566-4E36587051FC}"/>
          </ac:spMkLst>
        </pc:spChg>
        <pc:spChg chg="del">
          <ac:chgData name="Tasaporn VISAWAMETEEKUL" userId="b58edd33-5cdf-4bff-bb87-acde7de8e246" providerId="ADAL" clId="{E06A1F22-2D66-4B7D-ABEF-A92DD3DF853D}" dt="2023-02-08T02:11:48.978" v="1424" actId="478"/>
          <ac:spMkLst>
            <pc:docMk/>
            <pc:sldMk cId="2361290201" sldId="282"/>
            <ac:spMk id="8" creationId="{1F4D0010-3631-5E40-5390-34D7A8EAF6A7}"/>
          </ac:spMkLst>
        </pc:spChg>
        <pc:spChg chg="add mod">
          <ac:chgData name="Tasaporn VISAWAMETEEKUL" userId="b58edd33-5cdf-4bff-bb87-acde7de8e246" providerId="ADAL" clId="{E06A1F22-2D66-4B7D-ABEF-A92DD3DF853D}" dt="2023-02-11T02:01:35.212" v="2598" actId="1076"/>
          <ac:spMkLst>
            <pc:docMk/>
            <pc:sldMk cId="2361290201" sldId="282"/>
            <ac:spMk id="8" creationId="{8C0F823A-7D3C-5746-BFF5-6C2B2169BA4B}"/>
          </ac:spMkLst>
        </pc:spChg>
        <pc:spChg chg="del">
          <ac:chgData name="Tasaporn VISAWAMETEEKUL" userId="b58edd33-5cdf-4bff-bb87-acde7de8e246" providerId="ADAL" clId="{E06A1F22-2D66-4B7D-ABEF-A92DD3DF853D}" dt="2023-02-08T02:11:48.978" v="1424" actId="478"/>
          <ac:spMkLst>
            <pc:docMk/>
            <pc:sldMk cId="2361290201" sldId="282"/>
            <ac:spMk id="10" creationId="{741DBE21-63E6-D4FD-FC31-CA914EC4017F}"/>
          </ac:spMkLst>
        </pc:spChg>
        <pc:spChg chg="add mod">
          <ac:chgData name="Tasaporn VISAWAMETEEKUL" userId="b58edd33-5cdf-4bff-bb87-acde7de8e246" providerId="ADAL" clId="{E06A1F22-2D66-4B7D-ABEF-A92DD3DF853D}" dt="2023-02-11T02:02:49.111" v="2629" actId="1076"/>
          <ac:spMkLst>
            <pc:docMk/>
            <pc:sldMk cId="2361290201" sldId="282"/>
            <ac:spMk id="10" creationId="{99ACE1D0-CA8E-69E3-3FA1-72E74D123076}"/>
          </ac:spMkLst>
        </pc:spChg>
        <pc:spChg chg="mod">
          <ac:chgData name="Tasaporn VISAWAMETEEKUL" userId="b58edd33-5cdf-4bff-bb87-acde7de8e246" providerId="ADAL" clId="{E06A1F22-2D66-4B7D-ABEF-A92DD3DF853D}" dt="2023-02-08T02:11:46.405" v="1423" actId="14100"/>
          <ac:spMkLst>
            <pc:docMk/>
            <pc:sldMk cId="2361290201" sldId="282"/>
            <ac:spMk id="13" creationId="{01E5E073-FD47-79A3-4280-E86E094E1738}"/>
          </ac:spMkLst>
        </pc:spChg>
        <pc:spChg chg="del">
          <ac:chgData name="Tasaporn VISAWAMETEEKUL" userId="b58edd33-5cdf-4bff-bb87-acde7de8e246" providerId="ADAL" clId="{E06A1F22-2D66-4B7D-ABEF-A92DD3DF853D}" dt="2023-02-08T02:11:48.978" v="1424" actId="478"/>
          <ac:spMkLst>
            <pc:docMk/>
            <pc:sldMk cId="2361290201" sldId="282"/>
            <ac:spMk id="15" creationId="{FFD210A1-E422-A9D8-A4A4-6D5B2CB07D82}"/>
          </ac:spMkLst>
        </pc:spChg>
        <pc:spChg chg="del">
          <ac:chgData name="Tasaporn VISAWAMETEEKUL" userId="b58edd33-5cdf-4bff-bb87-acde7de8e246" providerId="ADAL" clId="{E06A1F22-2D66-4B7D-ABEF-A92DD3DF853D}" dt="2023-02-08T02:11:48.978" v="1424" actId="478"/>
          <ac:spMkLst>
            <pc:docMk/>
            <pc:sldMk cId="2361290201" sldId="282"/>
            <ac:spMk id="16" creationId="{ECCF57BE-1C90-F915-2258-EED8BCE2ADFC}"/>
          </ac:spMkLst>
        </pc:spChg>
        <pc:spChg chg="del">
          <ac:chgData name="Tasaporn VISAWAMETEEKUL" userId="b58edd33-5cdf-4bff-bb87-acde7de8e246" providerId="ADAL" clId="{E06A1F22-2D66-4B7D-ABEF-A92DD3DF853D}" dt="2023-02-08T02:11:48.978" v="1424" actId="478"/>
          <ac:spMkLst>
            <pc:docMk/>
            <pc:sldMk cId="2361290201" sldId="282"/>
            <ac:spMk id="18" creationId="{B476458F-8E4A-8FA7-EE50-4F7D8AEAA1C3}"/>
          </ac:spMkLst>
        </pc:spChg>
        <pc:spChg chg="del">
          <ac:chgData name="Tasaporn VISAWAMETEEKUL" userId="b58edd33-5cdf-4bff-bb87-acde7de8e246" providerId="ADAL" clId="{E06A1F22-2D66-4B7D-ABEF-A92DD3DF853D}" dt="2023-02-08T02:11:48.978" v="1424" actId="478"/>
          <ac:spMkLst>
            <pc:docMk/>
            <pc:sldMk cId="2361290201" sldId="282"/>
            <ac:spMk id="19" creationId="{8E128B4B-360B-B688-8508-3EBC1EA77A10}"/>
          </ac:spMkLst>
        </pc:spChg>
        <pc:spChg chg="add mod">
          <ac:chgData name="Tasaporn VISAWAMETEEKUL" userId="b58edd33-5cdf-4bff-bb87-acde7de8e246" providerId="ADAL" clId="{E06A1F22-2D66-4B7D-ABEF-A92DD3DF853D}" dt="2023-02-08T05:08:59.555" v="2226"/>
          <ac:spMkLst>
            <pc:docMk/>
            <pc:sldMk cId="2361290201" sldId="282"/>
            <ac:spMk id="21" creationId="{F9FB5EB3-44B3-DE85-C7B2-E55B44552D8B}"/>
          </ac:spMkLst>
        </pc:spChg>
        <pc:spChg chg="del">
          <ac:chgData name="Tasaporn VISAWAMETEEKUL" userId="b58edd33-5cdf-4bff-bb87-acde7de8e246" providerId="ADAL" clId="{E06A1F22-2D66-4B7D-ABEF-A92DD3DF853D}" dt="2023-02-08T02:11:48.978" v="1424" actId="478"/>
          <ac:spMkLst>
            <pc:docMk/>
            <pc:sldMk cId="2361290201" sldId="282"/>
            <ac:spMk id="28" creationId="{AB2A6261-3D48-929C-BD8C-E39B717E770B}"/>
          </ac:spMkLst>
        </pc:spChg>
        <pc:spChg chg="del">
          <ac:chgData name="Tasaporn VISAWAMETEEKUL" userId="b58edd33-5cdf-4bff-bb87-acde7de8e246" providerId="ADAL" clId="{E06A1F22-2D66-4B7D-ABEF-A92DD3DF853D}" dt="2023-02-08T02:11:48.978" v="1424" actId="478"/>
          <ac:spMkLst>
            <pc:docMk/>
            <pc:sldMk cId="2361290201" sldId="282"/>
            <ac:spMk id="30" creationId="{9525D38B-374C-D878-D3BA-446E4F77E8B0}"/>
          </ac:spMkLst>
        </pc:spChg>
        <pc:spChg chg="del">
          <ac:chgData name="Tasaporn VISAWAMETEEKUL" userId="b58edd33-5cdf-4bff-bb87-acde7de8e246" providerId="ADAL" clId="{E06A1F22-2D66-4B7D-ABEF-A92DD3DF853D}" dt="2023-02-08T02:11:48.978" v="1424" actId="478"/>
          <ac:spMkLst>
            <pc:docMk/>
            <pc:sldMk cId="2361290201" sldId="282"/>
            <ac:spMk id="31" creationId="{EDBD26A4-B2E6-0E18-5651-4E1BB175035A}"/>
          </ac:spMkLst>
        </pc:spChg>
        <pc:spChg chg="del">
          <ac:chgData name="Tasaporn VISAWAMETEEKUL" userId="b58edd33-5cdf-4bff-bb87-acde7de8e246" providerId="ADAL" clId="{E06A1F22-2D66-4B7D-ABEF-A92DD3DF853D}" dt="2023-02-08T02:11:48.978" v="1424" actId="478"/>
          <ac:spMkLst>
            <pc:docMk/>
            <pc:sldMk cId="2361290201" sldId="282"/>
            <ac:spMk id="35" creationId="{58A6069C-3B10-C5B2-203C-66678A475D01}"/>
          </ac:spMkLst>
        </pc:spChg>
        <pc:spChg chg="del">
          <ac:chgData name="Tasaporn VISAWAMETEEKUL" userId="b58edd33-5cdf-4bff-bb87-acde7de8e246" providerId="ADAL" clId="{E06A1F22-2D66-4B7D-ABEF-A92DD3DF853D}" dt="2023-02-08T02:11:48.978" v="1424" actId="478"/>
          <ac:spMkLst>
            <pc:docMk/>
            <pc:sldMk cId="2361290201" sldId="282"/>
            <ac:spMk id="38" creationId="{696D21E6-9643-C8A6-D654-B051AF127F97}"/>
          </ac:spMkLst>
        </pc:spChg>
        <pc:grpChg chg="add mod">
          <ac:chgData name="Tasaporn VISAWAMETEEKUL" userId="b58edd33-5cdf-4bff-bb87-acde7de8e246" providerId="ADAL" clId="{E06A1F22-2D66-4B7D-ABEF-A92DD3DF853D}" dt="2023-02-11T02:01:35.212" v="2598" actId="1076"/>
          <ac:grpSpMkLst>
            <pc:docMk/>
            <pc:sldMk cId="2361290201" sldId="282"/>
            <ac:grpSpMk id="2" creationId="{960EA8A3-0B17-61B1-4BE0-8C62D42FD78B}"/>
          </ac:grpSpMkLst>
        </pc:grpChg>
        <pc:picChg chg="del mod">
          <ac:chgData name="Tasaporn VISAWAMETEEKUL" userId="b58edd33-5cdf-4bff-bb87-acde7de8e246" providerId="ADAL" clId="{E06A1F22-2D66-4B7D-ABEF-A92DD3DF853D}" dt="2023-02-08T02:11:49.857" v="1427" actId="478"/>
          <ac:picMkLst>
            <pc:docMk/>
            <pc:sldMk cId="2361290201" sldId="282"/>
            <ac:picMk id="2" creationId="{AAB54421-3E1E-54BC-1723-8E1D887A3D87}"/>
          </ac:picMkLst>
        </pc:picChg>
        <pc:picChg chg="add del mod">
          <ac:chgData name="Tasaporn VISAWAMETEEKUL" userId="b58edd33-5cdf-4bff-bb87-acde7de8e246" providerId="ADAL" clId="{E06A1F22-2D66-4B7D-ABEF-A92DD3DF853D}" dt="2023-02-08T04:53:08.201" v="2049" actId="478"/>
          <ac:picMkLst>
            <pc:docMk/>
            <pc:sldMk cId="2361290201" sldId="282"/>
            <ac:picMk id="4" creationId="{4425BA18-7EE4-16A2-E821-1FB271A5C3D0}"/>
          </ac:picMkLst>
        </pc:picChg>
        <pc:picChg chg="del">
          <ac:chgData name="Tasaporn VISAWAMETEEKUL" userId="b58edd33-5cdf-4bff-bb87-acde7de8e246" providerId="ADAL" clId="{E06A1F22-2D66-4B7D-ABEF-A92DD3DF853D}" dt="2023-02-08T02:11:49.556" v="1425" actId="478"/>
          <ac:picMkLst>
            <pc:docMk/>
            <pc:sldMk cId="2361290201" sldId="282"/>
            <ac:picMk id="9" creationId="{83F3DF5F-BF45-D14E-B89E-647248105CE6}"/>
          </ac:picMkLst>
        </pc:picChg>
        <pc:picChg chg="del">
          <ac:chgData name="Tasaporn VISAWAMETEEKUL" userId="b58edd33-5cdf-4bff-bb87-acde7de8e246" providerId="ADAL" clId="{E06A1F22-2D66-4B7D-ABEF-A92DD3DF853D}" dt="2023-02-08T02:11:48.978" v="1424" actId="478"/>
          <ac:picMkLst>
            <pc:docMk/>
            <pc:sldMk cId="2361290201" sldId="282"/>
            <ac:picMk id="11" creationId="{CFD75883-98A7-9CD4-F154-DFDDD4D1EDD0}"/>
          </ac:picMkLst>
        </pc:picChg>
        <pc:picChg chg="add del">
          <ac:chgData name="Tasaporn VISAWAMETEEKUL" userId="b58edd33-5cdf-4bff-bb87-acde7de8e246" providerId="ADAL" clId="{E06A1F22-2D66-4B7D-ABEF-A92DD3DF853D}" dt="2023-02-11T02:04:45.906" v="2649" actId="478"/>
          <ac:picMkLst>
            <pc:docMk/>
            <pc:sldMk cId="2361290201" sldId="282"/>
            <ac:picMk id="16" creationId="{34261441-D2CF-79E4-E265-49D90A1E4814}"/>
          </ac:picMkLst>
        </pc:picChg>
        <pc:picChg chg="add del">
          <ac:chgData name="Tasaporn VISAWAMETEEKUL" userId="b58edd33-5cdf-4bff-bb87-acde7de8e246" providerId="ADAL" clId="{E06A1F22-2D66-4B7D-ABEF-A92DD3DF853D}" dt="2023-02-08T05:05:10.110" v="2193" actId="478"/>
          <ac:picMkLst>
            <pc:docMk/>
            <pc:sldMk cId="2361290201" sldId="282"/>
            <ac:picMk id="20" creationId="{4BED6957-E2C6-7D42-5102-F84A225AE458}"/>
          </ac:picMkLst>
        </pc:picChg>
        <pc:picChg chg="add mod">
          <ac:chgData name="Tasaporn VISAWAMETEEKUL" userId="b58edd33-5cdf-4bff-bb87-acde7de8e246" providerId="ADAL" clId="{E06A1F22-2D66-4B7D-ABEF-A92DD3DF853D}" dt="2023-02-08T03:23:58.992" v="1698" actId="1076"/>
          <ac:picMkLst>
            <pc:docMk/>
            <pc:sldMk cId="2361290201" sldId="282"/>
            <ac:picMk id="2050" creationId="{C0CC096D-007C-B5D0-04DE-50D162C91D4C}"/>
          </ac:picMkLst>
        </pc:picChg>
        <pc:cxnChg chg="add mod">
          <ac:chgData name="Tasaporn VISAWAMETEEKUL" userId="b58edd33-5cdf-4bff-bb87-acde7de8e246" providerId="ADAL" clId="{E06A1F22-2D66-4B7D-ABEF-A92DD3DF853D}" dt="2023-02-11T02:01:35.212" v="2598" actId="1076"/>
          <ac:cxnSpMkLst>
            <pc:docMk/>
            <pc:sldMk cId="2361290201" sldId="282"/>
            <ac:cxnSpMk id="9" creationId="{43474D7F-65D9-F92C-2A89-682570EF2986}"/>
          </ac:cxnSpMkLst>
        </pc:cxnChg>
        <pc:cxnChg chg="add mod">
          <ac:chgData name="Tasaporn VISAWAMETEEKUL" userId="b58edd33-5cdf-4bff-bb87-acde7de8e246" providerId="ADAL" clId="{E06A1F22-2D66-4B7D-ABEF-A92DD3DF853D}" dt="2023-02-11T02:03:00.156" v="2642" actId="14100"/>
          <ac:cxnSpMkLst>
            <pc:docMk/>
            <pc:sldMk cId="2361290201" sldId="282"/>
            <ac:cxnSpMk id="11" creationId="{1C856AB3-BEBA-447F-DAE5-5C18CD1AE25E}"/>
          </ac:cxnSpMkLst>
        </pc:cxnChg>
        <pc:cxnChg chg="del">
          <ac:chgData name="Tasaporn VISAWAMETEEKUL" userId="b58edd33-5cdf-4bff-bb87-acde7de8e246" providerId="ADAL" clId="{E06A1F22-2D66-4B7D-ABEF-A92DD3DF853D}" dt="2023-02-08T02:11:48.978" v="1424" actId="478"/>
          <ac:cxnSpMkLst>
            <pc:docMk/>
            <pc:sldMk cId="2361290201" sldId="282"/>
            <ac:cxnSpMk id="12" creationId="{B9F4A530-48D6-3C41-CFA9-BD8AFBE757F6}"/>
          </ac:cxnSpMkLst>
        </pc:cxnChg>
        <pc:cxnChg chg="del mod">
          <ac:chgData name="Tasaporn VISAWAMETEEKUL" userId="b58edd33-5cdf-4bff-bb87-acde7de8e246" providerId="ADAL" clId="{E06A1F22-2D66-4B7D-ABEF-A92DD3DF853D}" dt="2023-02-08T02:11:48.978" v="1424" actId="478"/>
          <ac:cxnSpMkLst>
            <pc:docMk/>
            <pc:sldMk cId="2361290201" sldId="282"/>
            <ac:cxnSpMk id="29" creationId="{62CD223C-65A8-AC8B-622B-B9F15CD680EF}"/>
          </ac:cxnSpMkLst>
        </pc:cxnChg>
        <pc:cxnChg chg="del">
          <ac:chgData name="Tasaporn VISAWAMETEEKUL" userId="b58edd33-5cdf-4bff-bb87-acde7de8e246" providerId="ADAL" clId="{E06A1F22-2D66-4B7D-ABEF-A92DD3DF853D}" dt="2023-02-08T02:11:48.978" v="1424" actId="478"/>
          <ac:cxnSpMkLst>
            <pc:docMk/>
            <pc:sldMk cId="2361290201" sldId="282"/>
            <ac:cxnSpMk id="32" creationId="{4089CAA2-7CEA-0328-1F90-BCFC1BE5FF15}"/>
          </ac:cxnSpMkLst>
        </pc:cxnChg>
        <pc:cxnChg chg="del mod">
          <ac:chgData name="Tasaporn VISAWAMETEEKUL" userId="b58edd33-5cdf-4bff-bb87-acde7de8e246" providerId="ADAL" clId="{E06A1F22-2D66-4B7D-ABEF-A92DD3DF853D}" dt="2023-02-08T02:11:48.978" v="1424" actId="478"/>
          <ac:cxnSpMkLst>
            <pc:docMk/>
            <pc:sldMk cId="2361290201" sldId="282"/>
            <ac:cxnSpMk id="37" creationId="{042DBA92-3AA7-23A0-B25B-61C2AB4BC5C4}"/>
          </ac:cxnSpMkLst>
        </pc:cxnChg>
        <pc:cxnChg chg="del">
          <ac:chgData name="Tasaporn VISAWAMETEEKUL" userId="b58edd33-5cdf-4bff-bb87-acde7de8e246" providerId="ADAL" clId="{E06A1F22-2D66-4B7D-ABEF-A92DD3DF853D}" dt="2023-02-08T02:11:48.978" v="1424" actId="478"/>
          <ac:cxnSpMkLst>
            <pc:docMk/>
            <pc:sldMk cId="2361290201" sldId="282"/>
            <ac:cxnSpMk id="39" creationId="{1C773655-3E70-239D-DD60-B2E4144EC6BF}"/>
          </ac:cxnSpMkLst>
        </pc:cxnChg>
      </pc:sldChg>
      <pc:sldChg chg="addSp delSp modSp add mod">
        <pc:chgData name="Tasaporn VISAWAMETEEKUL" userId="b58edd33-5cdf-4bff-bb87-acde7de8e246" providerId="ADAL" clId="{E06A1F22-2D66-4B7D-ABEF-A92DD3DF853D}" dt="2023-02-10T14:52:03.001" v="2592" actId="478"/>
        <pc:sldMkLst>
          <pc:docMk/>
          <pc:sldMk cId="781584334" sldId="283"/>
        </pc:sldMkLst>
        <pc:spChg chg="mod">
          <ac:chgData name="Tasaporn VISAWAMETEEKUL" userId="b58edd33-5cdf-4bff-bb87-acde7de8e246" providerId="ADAL" clId="{E06A1F22-2D66-4B7D-ABEF-A92DD3DF853D}" dt="2023-02-08T02:25:02.671" v="1491"/>
          <ac:spMkLst>
            <pc:docMk/>
            <pc:sldMk cId="781584334" sldId="283"/>
            <ac:spMk id="7" creationId="{2421F659-EE2D-5031-96A3-55C380FC3DD0}"/>
          </ac:spMkLst>
        </pc:spChg>
        <pc:spChg chg="mod">
          <ac:chgData name="Tasaporn VISAWAMETEEKUL" userId="b58edd33-5cdf-4bff-bb87-acde7de8e246" providerId="ADAL" clId="{E06A1F22-2D66-4B7D-ABEF-A92DD3DF853D}" dt="2023-02-08T02:25:02.671" v="1491"/>
          <ac:spMkLst>
            <pc:docMk/>
            <pc:sldMk cId="781584334" sldId="283"/>
            <ac:spMk id="8" creationId="{F29183FB-3E2E-42B4-517A-8D801F3BFE65}"/>
          </ac:spMkLst>
        </pc:spChg>
        <pc:spChg chg="del mod">
          <ac:chgData name="Tasaporn VISAWAMETEEKUL" userId="b58edd33-5cdf-4bff-bb87-acde7de8e246" providerId="ADAL" clId="{E06A1F22-2D66-4B7D-ABEF-A92DD3DF853D}" dt="2023-02-08T02:26:03.303" v="1563" actId="478"/>
          <ac:spMkLst>
            <pc:docMk/>
            <pc:sldMk cId="781584334" sldId="283"/>
            <ac:spMk id="9" creationId="{18E18C46-E29C-2DD5-83AE-B7437D2B9951}"/>
          </ac:spMkLst>
        </pc:spChg>
        <pc:spChg chg="del mod">
          <ac:chgData name="Tasaporn VISAWAMETEEKUL" userId="b58edd33-5cdf-4bff-bb87-acde7de8e246" providerId="ADAL" clId="{E06A1F22-2D66-4B7D-ABEF-A92DD3DF853D}" dt="2023-02-08T02:26:04.261" v="1564" actId="478"/>
          <ac:spMkLst>
            <pc:docMk/>
            <pc:sldMk cId="781584334" sldId="283"/>
            <ac:spMk id="11" creationId="{61EB2578-E137-869E-731C-4262ED5F9347}"/>
          </ac:spMkLst>
        </pc:spChg>
        <pc:spChg chg="del mod">
          <ac:chgData name="Tasaporn VISAWAMETEEKUL" userId="b58edd33-5cdf-4bff-bb87-acde7de8e246" providerId="ADAL" clId="{E06A1F22-2D66-4B7D-ABEF-A92DD3DF853D}" dt="2023-02-08T02:26:06.380" v="1565" actId="478"/>
          <ac:spMkLst>
            <pc:docMk/>
            <pc:sldMk cId="781584334" sldId="283"/>
            <ac:spMk id="15" creationId="{D7CCB1F8-1F2C-5EF8-0B00-D0195B28FB3A}"/>
          </ac:spMkLst>
        </pc:spChg>
        <pc:spChg chg="mod">
          <ac:chgData name="Tasaporn VISAWAMETEEKUL" userId="b58edd33-5cdf-4bff-bb87-acde7de8e246" providerId="ADAL" clId="{E06A1F22-2D66-4B7D-ABEF-A92DD3DF853D}" dt="2023-02-08T02:25:15.183" v="1511" actId="20577"/>
          <ac:spMkLst>
            <pc:docMk/>
            <pc:sldMk cId="781584334" sldId="283"/>
            <ac:spMk id="18" creationId="{F77D03B7-15E8-7FA8-E65F-121F313EA858}"/>
          </ac:spMkLst>
        </pc:spChg>
        <pc:spChg chg="mod">
          <ac:chgData name="Tasaporn VISAWAMETEEKUL" userId="b58edd33-5cdf-4bff-bb87-acde7de8e246" providerId="ADAL" clId="{E06A1F22-2D66-4B7D-ABEF-A92DD3DF853D}" dt="2023-02-08T02:26:01.734" v="1562" actId="20577"/>
          <ac:spMkLst>
            <pc:docMk/>
            <pc:sldMk cId="781584334" sldId="283"/>
            <ac:spMk id="21" creationId="{EB420384-1D49-076E-AF26-35E4F4607E79}"/>
          </ac:spMkLst>
        </pc:spChg>
        <pc:spChg chg="mod">
          <ac:chgData name="Tasaporn VISAWAMETEEKUL" userId="b58edd33-5cdf-4bff-bb87-acde7de8e246" providerId="ADAL" clId="{E06A1F22-2D66-4B7D-ABEF-A92DD3DF853D}" dt="2023-02-08T02:26:27.958" v="1568" actId="207"/>
          <ac:spMkLst>
            <pc:docMk/>
            <pc:sldMk cId="781584334" sldId="283"/>
            <ac:spMk id="22" creationId="{1E4A8DF5-8C76-2F6B-3D25-FAA9CAE1C100}"/>
          </ac:spMkLst>
        </pc:spChg>
        <pc:spChg chg="mod">
          <ac:chgData name="Tasaporn VISAWAMETEEKUL" userId="b58edd33-5cdf-4bff-bb87-acde7de8e246" providerId="ADAL" clId="{E06A1F22-2D66-4B7D-ABEF-A92DD3DF853D}" dt="2023-02-08T02:25:02.671" v="1491"/>
          <ac:spMkLst>
            <pc:docMk/>
            <pc:sldMk cId="781584334" sldId="283"/>
            <ac:spMk id="24" creationId="{C59B965F-C8F9-7B4F-6F13-16452DCF613F}"/>
          </ac:spMkLst>
        </pc:spChg>
        <pc:spChg chg="mod">
          <ac:chgData name="Tasaporn VISAWAMETEEKUL" userId="b58edd33-5cdf-4bff-bb87-acde7de8e246" providerId="ADAL" clId="{E06A1F22-2D66-4B7D-ABEF-A92DD3DF853D}" dt="2023-02-08T02:26:09.471" v="1566" actId="14100"/>
          <ac:spMkLst>
            <pc:docMk/>
            <pc:sldMk cId="781584334" sldId="283"/>
            <ac:spMk id="35" creationId="{1DDA2DF0-249A-C59C-E5FB-740F3FDB5CA5}"/>
          </ac:spMkLst>
        </pc:spChg>
        <pc:spChg chg="mod">
          <ac:chgData name="Tasaporn VISAWAMETEEKUL" userId="b58edd33-5cdf-4bff-bb87-acde7de8e246" providerId="ADAL" clId="{E06A1F22-2D66-4B7D-ABEF-A92DD3DF853D}" dt="2023-02-08T02:24:07.987" v="1489"/>
          <ac:spMkLst>
            <pc:docMk/>
            <pc:sldMk cId="781584334" sldId="283"/>
            <ac:spMk id="36" creationId="{ACDD9B67-8D94-020A-3B97-0836939C9F5D}"/>
          </ac:spMkLst>
        </pc:spChg>
        <pc:spChg chg="add del mod">
          <ac:chgData name="Tasaporn VISAWAMETEEKUL" userId="b58edd33-5cdf-4bff-bb87-acde7de8e246" providerId="ADAL" clId="{E06A1F22-2D66-4B7D-ABEF-A92DD3DF853D}" dt="2023-02-08T02:44:49.802" v="1641" actId="21"/>
          <ac:spMkLst>
            <pc:docMk/>
            <pc:sldMk cId="781584334" sldId="283"/>
            <ac:spMk id="39" creationId="{2DE4F45B-9DF3-E1B1-5ACE-2CEF0CE24F3C}"/>
          </ac:spMkLst>
        </pc:spChg>
        <pc:spChg chg="mod">
          <ac:chgData name="Tasaporn VISAWAMETEEKUL" userId="b58edd33-5cdf-4bff-bb87-acde7de8e246" providerId="ADAL" clId="{E06A1F22-2D66-4B7D-ABEF-A92DD3DF853D}" dt="2023-02-08T02:44:51.884" v="1643"/>
          <ac:spMkLst>
            <pc:docMk/>
            <pc:sldMk cId="781584334" sldId="283"/>
            <ac:spMk id="43" creationId="{B965FF2E-590A-B885-6FF8-BA9B8B141C45}"/>
          </ac:spMkLst>
        </pc:spChg>
        <pc:spChg chg="mod">
          <ac:chgData name="Tasaporn VISAWAMETEEKUL" userId="b58edd33-5cdf-4bff-bb87-acde7de8e246" providerId="ADAL" clId="{E06A1F22-2D66-4B7D-ABEF-A92DD3DF853D}" dt="2023-02-08T02:44:51.884" v="1643"/>
          <ac:spMkLst>
            <pc:docMk/>
            <pc:sldMk cId="781584334" sldId="283"/>
            <ac:spMk id="44" creationId="{75E95E36-6548-04F6-702A-D10779D25218}"/>
          </ac:spMkLst>
        </pc:spChg>
        <pc:spChg chg="mod">
          <ac:chgData name="Tasaporn VISAWAMETEEKUL" userId="b58edd33-5cdf-4bff-bb87-acde7de8e246" providerId="ADAL" clId="{E06A1F22-2D66-4B7D-ABEF-A92DD3DF853D}" dt="2023-02-08T02:44:51.884" v="1643"/>
          <ac:spMkLst>
            <pc:docMk/>
            <pc:sldMk cId="781584334" sldId="283"/>
            <ac:spMk id="46" creationId="{08DB1E8D-85E7-EE0D-2F25-218583429A2A}"/>
          </ac:spMkLst>
        </pc:spChg>
        <pc:spChg chg="del">
          <ac:chgData name="Tasaporn VISAWAMETEEKUL" userId="b58edd33-5cdf-4bff-bb87-acde7de8e246" providerId="ADAL" clId="{E06A1F22-2D66-4B7D-ABEF-A92DD3DF853D}" dt="2023-02-08T02:23:25.916" v="1432" actId="478"/>
          <ac:spMkLst>
            <pc:docMk/>
            <pc:sldMk cId="781584334" sldId="283"/>
            <ac:spMk id="69" creationId="{DF0F29F1-15C8-2913-0F84-F5337B427816}"/>
          </ac:spMkLst>
        </pc:spChg>
        <pc:spChg chg="mod">
          <ac:chgData name="Tasaporn VISAWAMETEEKUL" userId="b58edd33-5cdf-4bff-bb87-acde7de8e246" providerId="ADAL" clId="{E06A1F22-2D66-4B7D-ABEF-A92DD3DF853D}" dt="2023-02-08T02:44:51.884" v="1643"/>
          <ac:spMkLst>
            <pc:docMk/>
            <pc:sldMk cId="781584334" sldId="283"/>
            <ac:spMk id="71" creationId="{B84C00D8-E4BF-8E95-176C-0AF2A90A4B69}"/>
          </ac:spMkLst>
        </pc:spChg>
        <pc:spChg chg="mod">
          <ac:chgData name="Tasaporn VISAWAMETEEKUL" userId="b58edd33-5cdf-4bff-bb87-acde7de8e246" providerId="ADAL" clId="{E06A1F22-2D66-4B7D-ABEF-A92DD3DF853D}" dt="2023-02-08T02:44:51.884" v="1643"/>
          <ac:spMkLst>
            <pc:docMk/>
            <pc:sldMk cId="781584334" sldId="283"/>
            <ac:spMk id="72" creationId="{4BA8E8F0-7149-CC13-946C-C246E005AEEA}"/>
          </ac:spMkLst>
        </pc:spChg>
        <pc:spChg chg="del">
          <ac:chgData name="Tasaporn VISAWAMETEEKUL" userId="b58edd33-5cdf-4bff-bb87-acde7de8e246" providerId="ADAL" clId="{E06A1F22-2D66-4B7D-ABEF-A92DD3DF853D}" dt="2023-02-08T02:23:25.916" v="1432" actId="478"/>
          <ac:spMkLst>
            <pc:docMk/>
            <pc:sldMk cId="781584334" sldId="283"/>
            <ac:spMk id="73" creationId="{C9604D50-2F9B-5AE3-D163-B384EFD189EA}"/>
          </ac:spMkLst>
        </pc:spChg>
        <pc:spChg chg="mod">
          <ac:chgData name="Tasaporn VISAWAMETEEKUL" userId="b58edd33-5cdf-4bff-bb87-acde7de8e246" providerId="ADAL" clId="{E06A1F22-2D66-4B7D-ABEF-A92DD3DF853D}" dt="2023-02-08T02:44:51.884" v="1643"/>
          <ac:spMkLst>
            <pc:docMk/>
            <pc:sldMk cId="781584334" sldId="283"/>
            <ac:spMk id="75" creationId="{7FF3A5C3-B7B0-2D5A-CE59-F79DA999EE3B}"/>
          </ac:spMkLst>
        </pc:spChg>
        <pc:spChg chg="mod">
          <ac:chgData name="Tasaporn VISAWAMETEEKUL" userId="b58edd33-5cdf-4bff-bb87-acde7de8e246" providerId="ADAL" clId="{E06A1F22-2D66-4B7D-ABEF-A92DD3DF853D}" dt="2023-02-08T02:44:51.884" v="1643"/>
          <ac:spMkLst>
            <pc:docMk/>
            <pc:sldMk cId="781584334" sldId="283"/>
            <ac:spMk id="76" creationId="{5BCCE04E-44F8-B1EF-E139-C83381FA98D1}"/>
          </ac:spMkLst>
        </pc:spChg>
        <pc:spChg chg="add mod">
          <ac:chgData name="Tasaporn VISAWAMETEEKUL" userId="b58edd33-5cdf-4bff-bb87-acde7de8e246" providerId="ADAL" clId="{E06A1F22-2D66-4B7D-ABEF-A92DD3DF853D}" dt="2023-02-08T02:45:02.076" v="1648" actId="1076"/>
          <ac:spMkLst>
            <pc:docMk/>
            <pc:sldMk cId="781584334" sldId="283"/>
            <ac:spMk id="78" creationId="{5D03F484-6DC3-2D1C-CA9A-D17F35EABB92}"/>
          </ac:spMkLst>
        </pc:spChg>
        <pc:spChg chg="add mod">
          <ac:chgData name="Tasaporn VISAWAMETEEKUL" userId="b58edd33-5cdf-4bff-bb87-acde7de8e246" providerId="ADAL" clId="{E06A1F22-2D66-4B7D-ABEF-A92DD3DF853D}" dt="2023-02-08T05:08:43.247" v="2219"/>
          <ac:spMkLst>
            <pc:docMk/>
            <pc:sldMk cId="781584334" sldId="283"/>
            <ac:spMk id="81" creationId="{532F87C2-2569-04B1-A595-8E14731F106F}"/>
          </ac:spMkLst>
        </pc:spChg>
        <pc:grpChg chg="add del mod">
          <ac:chgData name="Tasaporn VISAWAMETEEKUL" userId="b58edd33-5cdf-4bff-bb87-acde7de8e246" providerId="ADAL" clId="{E06A1F22-2D66-4B7D-ABEF-A92DD3DF853D}" dt="2023-02-08T02:44:49.802" v="1641" actId="21"/>
          <ac:grpSpMkLst>
            <pc:docMk/>
            <pc:sldMk cId="781584334" sldId="283"/>
            <ac:grpSpMk id="4" creationId="{29E987B2-DD54-EE1D-4404-BA0E36AE8DA2}"/>
          </ac:grpSpMkLst>
        </pc:grpChg>
        <pc:grpChg chg="mod">
          <ac:chgData name="Tasaporn VISAWAMETEEKUL" userId="b58edd33-5cdf-4bff-bb87-acde7de8e246" providerId="ADAL" clId="{E06A1F22-2D66-4B7D-ABEF-A92DD3DF853D}" dt="2023-02-08T02:25:02.671" v="1491"/>
          <ac:grpSpMkLst>
            <pc:docMk/>
            <pc:sldMk cId="781584334" sldId="283"/>
            <ac:grpSpMk id="5" creationId="{4F632A72-3341-59FF-441F-C8259F72590A}"/>
          </ac:grpSpMkLst>
        </pc:grpChg>
        <pc:grpChg chg="mod">
          <ac:chgData name="Tasaporn VISAWAMETEEKUL" userId="b58edd33-5cdf-4bff-bb87-acde7de8e246" providerId="ADAL" clId="{E06A1F22-2D66-4B7D-ABEF-A92DD3DF853D}" dt="2023-02-08T02:25:02.671" v="1491"/>
          <ac:grpSpMkLst>
            <pc:docMk/>
            <pc:sldMk cId="781584334" sldId="283"/>
            <ac:grpSpMk id="16" creationId="{7778B8CE-5CD7-9E97-B8FD-AB25FB9D0D6D}"/>
          </ac:grpSpMkLst>
        </pc:grpChg>
        <pc:grpChg chg="mod">
          <ac:chgData name="Tasaporn VISAWAMETEEKUL" userId="b58edd33-5cdf-4bff-bb87-acde7de8e246" providerId="ADAL" clId="{E06A1F22-2D66-4B7D-ABEF-A92DD3DF853D}" dt="2023-02-08T02:25:02.671" v="1491"/>
          <ac:grpSpMkLst>
            <pc:docMk/>
            <pc:sldMk cId="781584334" sldId="283"/>
            <ac:grpSpMk id="19" creationId="{972E41DF-08A8-3465-A6F0-B05F66637741}"/>
          </ac:grpSpMkLst>
        </pc:grpChg>
        <pc:grpChg chg="mod">
          <ac:chgData name="Tasaporn VISAWAMETEEKUL" userId="b58edd33-5cdf-4bff-bb87-acde7de8e246" providerId="ADAL" clId="{E06A1F22-2D66-4B7D-ABEF-A92DD3DF853D}" dt="2023-02-08T02:25:02.671" v="1491"/>
          <ac:grpSpMkLst>
            <pc:docMk/>
            <pc:sldMk cId="781584334" sldId="283"/>
            <ac:grpSpMk id="20" creationId="{89AB820A-6CF1-B346-E20C-05728CAEB99B}"/>
          </ac:grpSpMkLst>
        </pc:grpChg>
        <pc:grpChg chg="del">
          <ac:chgData name="Tasaporn VISAWAMETEEKUL" userId="b58edd33-5cdf-4bff-bb87-acde7de8e246" providerId="ADAL" clId="{E06A1F22-2D66-4B7D-ABEF-A92DD3DF853D}" dt="2023-02-08T02:23:25.916" v="1432" actId="478"/>
          <ac:grpSpMkLst>
            <pc:docMk/>
            <pc:sldMk cId="781584334" sldId="283"/>
            <ac:grpSpMk id="37" creationId="{03FCDDA2-07CE-CCD5-FDAE-238279958018}"/>
          </ac:grpSpMkLst>
        </pc:grpChg>
        <pc:grpChg chg="add mod">
          <ac:chgData name="Tasaporn VISAWAMETEEKUL" userId="b58edd33-5cdf-4bff-bb87-acde7de8e246" providerId="ADAL" clId="{E06A1F22-2D66-4B7D-ABEF-A92DD3DF853D}" dt="2023-02-08T02:44:56.221" v="1644" actId="1076"/>
          <ac:grpSpMkLst>
            <pc:docMk/>
            <pc:sldMk cId="781584334" sldId="283"/>
            <ac:grpSpMk id="40" creationId="{79780402-09F3-F36E-3352-333472329E20}"/>
          </ac:grpSpMkLst>
        </pc:grpChg>
        <pc:grpChg chg="mod">
          <ac:chgData name="Tasaporn VISAWAMETEEKUL" userId="b58edd33-5cdf-4bff-bb87-acde7de8e246" providerId="ADAL" clId="{E06A1F22-2D66-4B7D-ABEF-A92DD3DF853D}" dt="2023-02-08T02:44:51.884" v="1643"/>
          <ac:grpSpMkLst>
            <pc:docMk/>
            <pc:sldMk cId="781584334" sldId="283"/>
            <ac:grpSpMk id="41" creationId="{DB8ADF00-6F87-413D-25F6-D91FFF048889}"/>
          </ac:grpSpMkLst>
        </pc:grpChg>
        <pc:grpChg chg="mod">
          <ac:chgData name="Tasaporn VISAWAMETEEKUL" userId="b58edd33-5cdf-4bff-bb87-acde7de8e246" providerId="ADAL" clId="{E06A1F22-2D66-4B7D-ABEF-A92DD3DF853D}" dt="2023-02-08T02:44:51.884" v="1643"/>
          <ac:grpSpMkLst>
            <pc:docMk/>
            <pc:sldMk cId="781584334" sldId="283"/>
            <ac:grpSpMk id="45" creationId="{0E9AC797-20E2-C6F2-732B-D6A8EBA6B146}"/>
          </ac:grpSpMkLst>
        </pc:grpChg>
        <pc:grpChg chg="mod">
          <ac:chgData name="Tasaporn VISAWAMETEEKUL" userId="b58edd33-5cdf-4bff-bb87-acde7de8e246" providerId="ADAL" clId="{E06A1F22-2D66-4B7D-ABEF-A92DD3DF853D}" dt="2023-02-08T02:44:51.884" v="1643"/>
          <ac:grpSpMkLst>
            <pc:docMk/>
            <pc:sldMk cId="781584334" sldId="283"/>
            <ac:grpSpMk id="53" creationId="{960CC3E8-B448-7985-7B8A-36047E28744B}"/>
          </ac:grpSpMkLst>
        </pc:grpChg>
        <pc:grpChg chg="del">
          <ac:chgData name="Tasaporn VISAWAMETEEKUL" userId="b58edd33-5cdf-4bff-bb87-acde7de8e246" providerId="ADAL" clId="{E06A1F22-2D66-4B7D-ABEF-A92DD3DF853D}" dt="2023-02-08T02:23:25.916" v="1432" actId="478"/>
          <ac:grpSpMkLst>
            <pc:docMk/>
            <pc:sldMk cId="781584334" sldId="283"/>
            <ac:grpSpMk id="62" creationId="{DD5E3DB8-837B-2570-3D07-96AD996E277C}"/>
          </ac:grpSpMkLst>
        </pc:grpChg>
        <pc:grpChg chg="mod">
          <ac:chgData name="Tasaporn VISAWAMETEEKUL" userId="b58edd33-5cdf-4bff-bb87-acde7de8e246" providerId="ADAL" clId="{E06A1F22-2D66-4B7D-ABEF-A92DD3DF853D}" dt="2023-02-08T02:44:51.884" v="1643"/>
          <ac:grpSpMkLst>
            <pc:docMk/>
            <pc:sldMk cId="781584334" sldId="283"/>
            <ac:grpSpMk id="63" creationId="{174B45AC-AF87-59F4-33E2-3F85295C57CA}"/>
          </ac:grpSpMkLst>
        </pc:grpChg>
        <pc:grpChg chg="del">
          <ac:chgData name="Tasaporn VISAWAMETEEKUL" userId="b58edd33-5cdf-4bff-bb87-acde7de8e246" providerId="ADAL" clId="{E06A1F22-2D66-4B7D-ABEF-A92DD3DF853D}" dt="2023-02-08T02:23:25.916" v="1432" actId="478"/>
          <ac:grpSpMkLst>
            <pc:docMk/>
            <pc:sldMk cId="781584334" sldId="283"/>
            <ac:grpSpMk id="70" creationId="{D4C1E8C2-A3C8-84ED-7CC0-67CF49A220AB}"/>
          </ac:grpSpMkLst>
        </pc:grpChg>
        <pc:picChg chg="add mod">
          <ac:chgData name="Tasaporn VISAWAMETEEKUL" userId="b58edd33-5cdf-4bff-bb87-acde7de8e246" providerId="ADAL" clId="{E06A1F22-2D66-4B7D-ABEF-A92DD3DF853D}" dt="2023-02-08T02:44:57.508" v="1645" actId="1076"/>
          <ac:picMkLst>
            <pc:docMk/>
            <pc:sldMk cId="781584334" sldId="283"/>
            <ac:picMk id="2" creationId="{08FB7E93-BFB5-B5E5-FEF9-4D9E794BFAF0}"/>
          </ac:picMkLst>
        </pc:picChg>
        <pc:picChg chg="add del">
          <ac:chgData name="Tasaporn VISAWAMETEEKUL" userId="b58edd33-5cdf-4bff-bb87-acde7de8e246" providerId="ADAL" clId="{E06A1F22-2D66-4B7D-ABEF-A92DD3DF853D}" dt="2023-02-10T14:52:03.001" v="2592" actId="478"/>
          <ac:picMkLst>
            <pc:docMk/>
            <pc:sldMk cId="781584334" sldId="283"/>
            <ac:picMk id="4" creationId="{FEC7F539-4EEB-20BB-7CE0-703CA14A51C3}"/>
          </ac:picMkLst>
        </pc:picChg>
        <pc:picChg chg="del">
          <ac:chgData name="Tasaporn VISAWAMETEEKUL" userId="b58edd33-5cdf-4bff-bb87-acde7de8e246" providerId="ADAL" clId="{E06A1F22-2D66-4B7D-ABEF-A92DD3DF853D}" dt="2023-02-08T02:23:25.916" v="1432" actId="478"/>
          <ac:picMkLst>
            <pc:docMk/>
            <pc:sldMk cId="781584334" sldId="283"/>
            <ac:picMk id="10" creationId="{2ED719DC-20ED-17C5-4A33-F9BB4F9F26C8}"/>
          </ac:picMkLst>
        </pc:picChg>
        <pc:picChg chg="add del">
          <ac:chgData name="Tasaporn VISAWAMETEEKUL" userId="b58edd33-5cdf-4bff-bb87-acde7de8e246" providerId="ADAL" clId="{E06A1F22-2D66-4B7D-ABEF-A92DD3DF853D}" dt="2023-02-08T04:38:15.003" v="1744" actId="478"/>
          <ac:picMkLst>
            <pc:docMk/>
            <pc:sldMk cId="781584334" sldId="283"/>
            <ac:picMk id="80" creationId="{09355187-5B51-7F14-2292-8892421BC549}"/>
          </ac:picMkLst>
        </pc:picChg>
        <pc:cxnChg chg="add del mod">
          <ac:chgData name="Tasaporn VISAWAMETEEKUL" userId="b58edd33-5cdf-4bff-bb87-acde7de8e246" providerId="ADAL" clId="{E06A1F22-2D66-4B7D-ABEF-A92DD3DF853D}" dt="2023-02-08T02:44:49.802" v="1641" actId="21"/>
          <ac:cxnSpMkLst>
            <pc:docMk/>
            <pc:sldMk cId="781584334" sldId="283"/>
            <ac:cxnSpMk id="38" creationId="{409728DF-280F-C60E-E6D1-3331E523BFE3}"/>
          </ac:cxnSpMkLst>
        </pc:cxnChg>
        <pc:cxnChg chg="del">
          <ac:chgData name="Tasaporn VISAWAMETEEKUL" userId="b58edd33-5cdf-4bff-bb87-acde7de8e246" providerId="ADAL" clId="{E06A1F22-2D66-4B7D-ABEF-A92DD3DF853D}" dt="2023-02-08T02:23:25.916" v="1432" actId="478"/>
          <ac:cxnSpMkLst>
            <pc:docMk/>
            <pc:sldMk cId="781584334" sldId="283"/>
            <ac:cxnSpMk id="68" creationId="{12BCFC9F-6CE0-D884-897B-96B47D1E5F5A}"/>
          </ac:cxnSpMkLst>
        </pc:cxnChg>
        <pc:cxnChg chg="del">
          <ac:chgData name="Tasaporn VISAWAMETEEKUL" userId="b58edd33-5cdf-4bff-bb87-acde7de8e246" providerId="ADAL" clId="{E06A1F22-2D66-4B7D-ABEF-A92DD3DF853D}" dt="2023-02-08T02:23:25.916" v="1432" actId="478"/>
          <ac:cxnSpMkLst>
            <pc:docMk/>
            <pc:sldMk cId="781584334" sldId="283"/>
            <ac:cxnSpMk id="74" creationId="{2B660788-F70E-E767-E132-5E8C6ED7BF5E}"/>
          </ac:cxnSpMkLst>
        </pc:cxnChg>
        <pc:cxnChg chg="add mod">
          <ac:chgData name="Tasaporn VISAWAMETEEKUL" userId="b58edd33-5cdf-4bff-bb87-acde7de8e246" providerId="ADAL" clId="{E06A1F22-2D66-4B7D-ABEF-A92DD3DF853D}" dt="2023-02-08T02:44:56.221" v="1644" actId="1076"/>
          <ac:cxnSpMkLst>
            <pc:docMk/>
            <pc:sldMk cId="781584334" sldId="283"/>
            <ac:cxnSpMk id="77" creationId="{0EC5328A-8CF1-B25D-07A5-A9C85A9BAD93}"/>
          </ac:cxnSpMkLst>
        </pc:cxnChg>
      </pc:sldChg>
      <pc:sldChg chg="addSp delSp modSp add mod modNotesTx">
        <pc:chgData name="Tasaporn VISAWAMETEEKUL" userId="b58edd33-5cdf-4bff-bb87-acde7de8e246" providerId="ADAL" clId="{E06A1F22-2D66-4B7D-ABEF-A92DD3DF853D}" dt="2023-02-11T04:05:19.095" v="2652" actId="22"/>
        <pc:sldMkLst>
          <pc:docMk/>
          <pc:sldMk cId="1571152833" sldId="284"/>
        </pc:sldMkLst>
        <pc:spChg chg="add del mod">
          <ac:chgData name="Tasaporn VISAWAMETEEKUL" userId="b58edd33-5cdf-4bff-bb87-acde7de8e246" providerId="ADAL" clId="{E06A1F22-2D66-4B7D-ABEF-A92DD3DF853D}" dt="2023-02-08T04:56:18.699" v="2110" actId="21"/>
          <ac:spMkLst>
            <pc:docMk/>
            <pc:sldMk cId="1571152833" sldId="284"/>
            <ac:spMk id="3" creationId="{937DBF41-5D9B-0FF5-58E8-7608F598621D}"/>
          </ac:spMkLst>
        </pc:spChg>
        <pc:spChg chg="add mod">
          <ac:chgData name="Tasaporn VISAWAMETEEKUL" userId="b58edd33-5cdf-4bff-bb87-acde7de8e246" providerId="ADAL" clId="{E06A1F22-2D66-4B7D-ABEF-A92DD3DF853D}" dt="2023-02-08T04:55:39.494" v="2100" actId="20577"/>
          <ac:spMkLst>
            <pc:docMk/>
            <pc:sldMk cId="1571152833" sldId="284"/>
            <ac:spMk id="4" creationId="{A8BF5E01-C905-4C78-4392-C3552169895C}"/>
          </ac:spMkLst>
        </pc:spChg>
        <pc:spChg chg="mod">
          <ac:chgData name="Tasaporn VISAWAMETEEKUL" userId="b58edd33-5cdf-4bff-bb87-acde7de8e246" providerId="ADAL" clId="{E06A1F22-2D66-4B7D-ABEF-A92DD3DF853D}" dt="2023-02-08T02:32:04.731" v="1618"/>
          <ac:spMkLst>
            <pc:docMk/>
            <pc:sldMk cId="1571152833" sldId="284"/>
            <ac:spMk id="8" creationId="{960D0EDB-F917-9216-3292-6AFF1AE2C16B}"/>
          </ac:spMkLst>
        </pc:spChg>
        <pc:spChg chg="mod">
          <ac:chgData name="Tasaporn VISAWAMETEEKUL" userId="b58edd33-5cdf-4bff-bb87-acde7de8e246" providerId="ADAL" clId="{E06A1F22-2D66-4B7D-ABEF-A92DD3DF853D}" dt="2023-02-08T02:32:04.731" v="1618"/>
          <ac:spMkLst>
            <pc:docMk/>
            <pc:sldMk cId="1571152833" sldId="284"/>
            <ac:spMk id="9" creationId="{906B7063-393B-AAE9-CB8C-828AE99447EF}"/>
          </ac:spMkLst>
        </pc:spChg>
        <pc:spChg chg="mod">
          <ac:chgData name="Tasaporn VISAWAMETEEKUL" userId="b58edd33-5cdf-4bff-bb87-acde7de8e246" providerId="ADAL" clId="{E06A1F22-2D66-4B7D-ABEF-A92DD3DF853D}" dt="2023-02-08T02:32:04.731" v="1618"/>
          <ac:spMkLst>
            <pc:docMk/>
            <pc:sldMk cId="1571152833" sldId="284"/>
            <ac:spMk id="10" creationId="{A179A6DE-264B-4EAD-2E26-F5AFD193E2EA}"/>
          </ac:spMkLst>
        </pc:spChg>
        <pc:spChg chg="del">
          <ac:chgData name="Tasaporn VISAWAMETEEKUL" userId="b58edd33-5cdf-4bff-bb87-acde7de8e246" providerId="ADAL" clId="{E06A1F22-2D66-4B7D-ABEF-A92DD3DF853D}" dt="2023-02-08T02:31:58.471" v="1617" actId="478"/>
          <ac:spMkLst>
            <pc:docMk/>
            <pc:sldMk cId="1571152833" sldId="284"/>
            <ac:spMk id="13" creationId="{01E5E073-FD47-79A3-4280-E86E094E1738}"/>
          </ac:spMkLst>
        </pc:spChg>
        <pc:spChg chg="add mod">
          <ac:chgData name="Tasaporn VISAWAMETEEKUL" userId="b58edd33-5cdf-4bff-bb87-acde7de8e246" providerId="ADAL" clId="{E06A1F22-2D66-4B7D-ABEF-A92DD3DF853D}" dt="2023-02-08T02:32:04.731" v="1618"/>
          <ac:spMkLst>
            <pc:docMk/>
            <pc:sldMk cId="1571152833" sldId="284"/>
            <ac:spMk id="14" creationId="{CA4163DB-6D8A-F137-4BDD-555B8624F3B5}"/>
          </ac:spMkLst>
        </pc:spChg>
        <pc:spChg chg="add mod">
          <ac:chgData name="Tasaporn VISAWAMETEEKUL" userId="b58edd33-5cdf-4bff-bb87-acde7de8e246" providerId="ADAL" clId="{E06A1F22-2D66-4B7D-ABEF-A92DD3DF853D}" dt="2023-02-08T04:56:29.049" v="2114" actId="1076"/>
          <ac:spMkLst>
            <pc:docMk/>
            <pc:sldMk cId="1571152833" sldId="284"/>
            <ac:spMk id="16" creationId="{D5BF8393-137A-2F73-7DA7-ED90B2A2B801}"/>
          </ac:spMkLst>
        </pc:spChg>
        <pc:spChg chg="add mod">
          <ac:chgData name="Tasaporn VISAWAMETEEKUL" userId="b58edd33-5cdf-4bff-bb87-acde7de8e246" providerId="ADAL" clId="{E06A1F22-2D66-4B7D-ABEF-A92DD3DF853D}" dt="2023-02-08T05:09:00.833" v="2227"/>
          <ac:spMkLst>
            <pc:docMk/>
            <pc:sldMk cId="1571152833" sldId="284"/>
            <ac:spMk id="21" creationId="{542B143A-AF25-DEC0-AD0B-8340EEACC5C8}"/>
          </ac:spMkLst>
        </pc:spChg>
        <pc:spChg chg="mod">
          <ac:chgData name="Tasaporn VISAWAMETEEKUL" userId="b58edd33-5cdf-4bff-bb87-acde7de8e246" providerId="ADAL" clId="{E06A1F22-2D66-4B7D-ABEF-A92DD3DF853D}" dt="2023-02-08T02:31:55.757" v="1616" actId="207"/>
          <ac:spMkLst>
            <pc:docMk/>
            <pc:sldMk cId="1571152833" sldId="284"/>
            <ac:spMk id="43" creationId="{88601711-BAB5-A645-BDCB-883B0A2D5A20}"/>
          </ac:spMkLst>
        </pc:spChg>
        <pc:spChg chg="mod">
          <ac:chgData name="Tasaporn VISAWAMETEEKUL" userId="b58edd33-5cdf-4bff-bb87-acde7de8e246" providerId="ADAL" clId="{E06A1F22-2D66-4B7D-ABEF-A92DD3DF853D}" dt="2023-02-08T02:31:49.117" v="1614" actId="207"/>
          <ac:spMkLst>
            <pc:docMk/>
            <pc:sldMk cId="1571152833" sldId="284"/>
            <ac:spMk id="45" creationId="{F5FFF8A2-DF8A-47BB-9FF7-3B77D62A0CFF}"/>
          </ac:spMkLst>
        </pc:spChg>
        <pc:grpChg chg="add mod">
          <ac:chgData name="Tasaporn VISAWAMETEEKUL" userId="b58edd33-5cdf-4bff-bb87-acde7de8e246" providerId="ADAL" clId="{E06A1F22-2D66-4B7D-ABEF-A92DD3DF853D}" dt="2023-02-08T02:32:04.731" v="1618"/>
          <ac:grpSpMkLst>
            <pc:docMk/>
            <pc:sldMk cId="1571152833" sldId="284"/>
            <ac:grpSpMk id="5" creationId="{1B4164E5-73C2-5E71-8B4C-EE827C1F4421}"/>
          </ac:grpSpMkLst>
        </pc:grpChg>
        <pc:grpChg chg="mod">
          <ac:chgData name="Tasaporn VISAWAMETEEKUL" userId="b58edd33-5cdf-4bff-bb87-acde7de8e246" providerId="ADAL" clId="{E06A1F22-2D66-4B7D-ABEF-A92DD3DF853D}" dt="2023-02-08T02:32:04.731" v="1618"/>
          <ac:grpSpMkLst>
            <pc:docMk/>
            <pc:sldMk cId="1571152833" sldId="284"/>
            <ac:grpSpMk id="7" creationId="{47973192-D0A7-1C30-2885-807433A9FBB8}"/>
          </ac:grpSpMkLst>
        </pc:grpChg>
        <pc:picChg chg="add mod">
          <ac:chgData name="Tasaporn VISAWAMETEEKUL" userId="b58edd33-5cdf-4bff-bb87-acde7de8e246" providerId="ADAL" clId="{E06A1F22-2D66-4B7D-ABEF-A92DD3DF853D}" dt="2023-02-08T04:56:37.458" v="2115" actId="14100"/>
          <ac:picMkLst>
            <pc:docMk/>
            <pc:sldMk cId="1571152833" sldId="284"/>
            <ac:picMk id="11" creationId="{353A2478-FA8A-64FE-E818-469AE89F961A}"/>
          </ac:picMkLst>
        </pc:picChg>
        <pc:picChg chg="add mod">
          <ac:chgData name="Tasaporn VISAWAMETEEKUL" userId="b58edd33-5cdf-4bff-bb87-acde7de8e246" providerId="ADAL" clId="{E06A1F22-2D66-4B7D-ABEF-A92DD3DF853D}" dt="2023-02-08T02:32:04.731" v="1618"/>
          <ac:picMkLst>
            <pc:docMk/>
            <pc:sldMk cId="1571152833" sldId="284"/>
            <ac:picMk id="12" creationId="{8DF36891-53BA-5C1C-F363-F41BDA97D108}"/>
          </ac:picMkLst>
        </pc:picChg>
        <pc:picChg chg="add">
          <ac:chgData name="Tasaporn VISAWAMETEEKUL" userId="b58edd33-5cdf-4bff-bb87-acde7de8e246" providerId="ADAL" clId="{E06A1F22-2D66-4B7D-ABEF-A92DD3DF853D}" dt="2023-02-11T04:05:19.095" v="2652" actId="22"/>
          <ac:picMkLst>
            <pc:docMk/>
            <pc:sldMk cId="1571152833" sldId="284"/>
            <ac:picMk id="13" creationId="{5409B1C5-52E9-484F-67CE-58A99E031785}"/>
          </ac:picMkLst>
        </pc:picChg>
        <pc:picChg chg="add mod modCrop">
          <ac:chgData name="Tasaporn VISAWAMETEEKUL" userId="b58edd33-5cdf-4bff-bb87-acde7de8e246" providerId="ADAL" clId="{E06A1F22-2D66-4B7D-ABEF-A92DD3DF853D}" dt="2023-02-08T04:56:44.593" v="2117" actId="1076"/>
          <ac:picMkLst>
            <pc:docMk/>
            <pc:sldMk cId="1571152833" sldId="284"/>
            <ac:picMk id="15" creationId="{4DF5CC98-4A03-2CB2-591C-A62A9D10CA7B}"/>
          </ac:picMkLst>
        </pc:picChg>
        <pc:picChg chg="add mod">
          <ac:chgData name="Tasaporn VISAWAMETEEKUL" userId="b58edd33-5cdf-4bff-bb87-acde7de8e246" providerId="ADAL" clId="{E06A1F22-2D66-4B7D-ABEF-A92DD3DF853D}" dt="2023-02-08T05:09:02.067" v="2228" actId="1036"/>
          <ac:picMkLst>
            <pc:docMk/>
            <pc:sldMk cId="1571152833" sldId="284"/>
            <ac:picMk id="20" creationId="{3EDB0B6F-7144-16A5-0AAF-3512B3FA5E90}"/>
          </ac:picMkLst>
        </pc:picChg>
        <pc:cxnChg chg="add mod ord">
          <ac:chgData name="Tasaporn VISAWAMETEEKUL" userId="b58edd33-5cdf-4bff-bb87-acde7de8e246" providerId="ADAL" clId="{E06A1F22-2D66-4B7D-ABEF-A92DD3DF853D}" dt="2023-02-08T04:56:26.777" v="2113" actId="14100"/>
          <ac:cxnSpMkLst>
            <pc:docMk/>
            <pc:sldMk cId="1571152833" sldId="284"/>
            <ac:cxnSpMk id="2" creationId="{03A3017C-14FF-6787-D8A1-4D0A62E5C460}"/>
          </ac:cxnSpMkLst>
        </pc:cxnChg>
      </pc:sldChg>
      <pc:sldChg chg="addSp delSp modSp add mod ord modNotesTx">
        <pc:chgData name="Tasaporn VISAWAMETEEKUL" userId="b58edd33-5cdf-4bff-bb87-acde7de8e246" providerId="ADAL" clId="{E06A1F22-2D66-4B7D-ABEF-A92DD3DF853D}" dt="2023-02-08T05:39:30.733" v="2394" actId="20577"/>
        <pc:sldMkLst>
          <pc:docMk/>
          <pc:sldMk cId="3317929451" sldId="285"/>
        </pc:sldMkLst>
        <pc:spChg chg="del">
          <ac:chgData name="Tasaporn VISAWAMETEEKUL" userId="b58edd33-5cdf-4bff-bb87-acde7de8e246" providerId="ADAL" clId="{E06A1F22-2D66-4B7D-ABEF-A92DD3DF853D}" dt="2023-02-08T03:51:13.671" v="1733" actId="478"/>
          <ac:spMkLst>
            <pc:docMk/>
            <pc:sldMk cId="3317929451" sldId="285"/>
            <ac:spMk id="2" creationId="{F5D907CA-2042-1B16-CCE7-C8D989E985DD}"/>
          </ac:spMkLst>
        </pc:spChg>
        <pc:spChg chg="add mod">
          <ac:chgData name="Tasaporn VISAWAMETEEKUL" userId="b58edd33-5cdf-4bff-bb87-acde7de8e246" providerId="ADAL" clId="{E06A1F22-2D66-4B7D-ABEF-A92DD3DF853D}" dt="2023-02-08T05:08:55.078" v="2224"/>
          <ac:spMkLst>
            <pc:docMk/>
            <pc:sldMk cId="3317929451" sldId="285"/>
            <ac:spMk id="10" creationId="{75E32137-7C86-E5DF-197C-C16B4FDFDCFB}"/>
          </ac:spMkLst>
        </pc:spChg>
        <pc:spChg chg="del">
          <ac:chgData name="Tasaporn VISAWAMETEEKUL" userId="b58edd33-5cdf-4bff-bb87-acde7de8e246" providerId="ADAL" clId="{E06A1F22-2D66-4B7D-ABEF-A92DD3DF853D}" dt="2023-02-08T03:51:16.058" v="1735" actId="478"/>
          <ac:spMkLst>
            <pc:docMk/>
            <pc:sldMk cId="3317929451" sldId="285"/>
            <ac:spMk id="12" creationId="{D241DE9D-FBA2-5D9E-87E3-C8F44674850B}"/>
          </ac:spMkLst>
        </pc:spChg>
        <pc:spChg chg="del">
          <ac:chgData name="Tasaporn VISAWAMETEEKUL" userId="b58edd33-5cdf-4bff-bb87-acde7de8e246" providerId="ADAL" clId="{E06A1F22-2D66-4B7D-ABEF-A92DD3DF853D}" dt="2023-02-08T03:51:13.671" v="1733" actId="478"/>
          <ac:spMkLst>
            <pc:docMk/>
            <pc:sldMk cId="3317929451" sldId="285"/>
            <ac:spMk id="18" creationId="{97146D0C-BA7C-42F7-5677-4AD52F785833}"/>
          </ac:spMkLst>
        </pc:spChg>
        <pc:grpChg chg="del">
          <ac:chgData name="Tasaporn VISAWAMETEEKUL" userId="b58edd33-5cdf-4bff-bb87-acde7de8e246" providerId="ADAL" clId="{E06A1F22-2D66-4B7D-ABEF-A92DD3DF853D}" dt="2023-02-08T03:51:11.838" v="1732" actId="478"/>
          <ac:grpSpMkLst>
            <pc:docMk/>
            <pc:sldMk cId="3317929451" sldId="285"/>
            <ac:grpSpMk id="4" creationId="{9CABEDB0-4BF2-47D6-85A9-69EB3D742AAD}"/>
          </ac:grpSpMkLst>
        </pc:grpChg>
        <pc:picChg chg="del">
          <ac:chgData name="Tasaporn VISAWAMETEEKUL" userId="b58edd33-5cdf-4bff-bb87-acde7de8e246" providerId="ADAL" clId="{E06A1F22-2D66-4B7D-ABEF-A92DD3DF853D}" dt="2023-02-08T03:51:13.671" v="1733" actId="478"/>
          <ac:picMkLst>
            <pc:docMk/>
            <pc:sldMk cId="3317929451" sldId="285"/>
            <ac:picMk id="5" creationId="{D6910892-8591-DBDA-AC8A-605CAA6C6FB6}"/>
          </ac:picMkLst>
        </pc:picChg>
        <pc:picChg chg="add mod">
          <ac:chgData name="Tasaporn VISAWAMETEEKUL" userId="b58edd33-5cdf-4bff-bb87-acde7de8e246" providerId="ADAL" clId="{E06A1F22-2D66-4B7D-ABEF-A92DD3DF853D}" dt="2023-02-08T03:51:17.674" v="1736" actId="1076"/>
          <ac:picMkLst>
            <pc:docMk/>
            <pc:sldMk cId="3317929451" sldId="285"/>
            <ac:picMk id="8" creationId="{C6950401-C583-FA19-0E4B-D8FB7214B97B}"/>
          </ac:picMkLst>
        </pc:picChg>
        <pc:picChg chg="del">
          <ac:chgData name="Tasaporn VISAWAMETEEKUL" userId="b58edd33-5cdf-4bff-bb87-acde7de8e246" providerId="ADAL" clId="{E06A1F22-2D66-4B7D-ABEF-A92DD3DF853D}" dt="2023-02-08T03:51:13.671" v="1733" actId="478"/>
          <ac:picMkLst>
            <pc:docMk/>
            <pc:sldMk cId="3317929451" sldId="285"/>
            <ac:picMk id="9" creationId="{608E5926-DF0A-E585-4CE0-6545329008FB}"/>
          </ac:picMkLst>
        </pc:picChg>
        <pc:cxnChg chg="del mod">
          <ac:chgData name="Tasaporn VISAWAMETEEKUL" userId="b58edd33-5cdf-4bff-bb87-acde7de8e246" providerId="ADAL" clId="{E06A1F22-2D66-4B7D-ABEF-A92DD3DF853D}" dt="2023-02-08T03:51:13.671" v="1733" actId="478"/>
          <ac:cxnSpMkLst>
            <pc:docMk/>
            <pc:sldMk cId="3317929451" sldId="285"/>
            <ac:cxnSpMk id="19" creationId="{D2F935C0-FCDE-1D66-A3F5-2B84B79E83AA}"/>
          </ac:cxnSpMkLst>
        </pc:cxnChg>
      </pc:sldChg>
      <pc:sldChg chg="addSp delSp modSp add mod ord">
        <pc:chgData name="Tasaporn VISAWAMETEEKUL" userId="b58edd33-5cdf-4bff-bb87-acde7de8e246" providerId="ADAL" clId="{E06A1F22-2D66-4B7D-ABEF-A92DD3DF853D}" dt="2023-02-11T04:05:04.513" v="2651" actId="478"/>
        <pc:sldMkLst>
          <pc:docMk/>
          <pc:sldMk cId="1834223306" sldId="286"/>
        </pc:sldMkLst>
        <pc:spChg chg="mod">
          <ac:chgData name="Tasaporn VISAWAMETEEKUL" userId="b58edd33-5cdf-4bff-bb87-acde7de8e246" providerId="ADAL" clId="{E06A1F22-2D66-4B7D-ABEF-A92DD3DF853D}" dt="2023-02-08T05:00:07.630" v="2128"/>
          <ac:spMkLst>
            <pc:docMk/>
            <pc:sldMk cId="1834223306" sldId="286"/>
            <ac:spMk id="5" creationId="{8400F0C9-D820-5C6F-5E6B-3935973D152A}"/>
          </ac:spMkLst>
        </pc:spChg>
        <pc:spChg chg="mod">
          <ac:chgData name="Tasaporn VISAWAMETEEKUL" userId="b58edd33-5cdf-4bff-bb87-acde7de8e246" providerId="ADAL" clId="{E06A1F22-2D66-4B7D-ABEF-A92DD3DF853D}" dt="2023-02-08T05:00:07.630" v="2128"/>
          <ac:spMkLst>
            <pc:docMk/>
            <pc:sldMk cId="1834223306" sldId="286"/>
            <ac:spMk id="7" creationId="{57378C0C-2B5D-CA42-F205-FA786F80FB93}"/>
          </ac:spMkLst>
        </pc:spChg>
        <pc:spChg chg="mod">
          <ac:chgData name="Tasaporn VISAWAMETEEKUL" userId="b58edd33-5cdf-4bff-bb87-acde7de8e246" providerId="ADAL" clId="{E06A1F22-2D66-4B7D-ABEF-A92DD3DF853D}" dt="2023-02-08T05:00:07.630" v="2128"/>
          <ac:spMkLst>
            <pc:docMk/>
            <pc:sldMk cId="1834223306" sldId="286"/>
            <ac:spMk id="8" creationId="{BEF43BBC-3ABA-AB21-8541-7DC74B9104A5}"/>
          </ac:spMkLst>
        </pc:spChg>
        <pc:spChg chg="mod">
          <ac:chgData name="Tasaporn VISAWAMETEEKUL" userId="b58edd33-5cdf-4bff-bb87-acde7de8e246" providerId="ADAL" clId="{E06A1F22-2D66-4B7D-ABEF-A92DD3DF853D}" dt="2023-02-08T05:00:07.630" v="2128"/>
          <ac:spMkLst>
            <pc:docMk/>
            <pc:sldMk cId="1834223306" sldId="286"/>
            <ac:spMk id="11" creationId="{C05C8A36-4330-CDC7-1128-D3F9E69B82B5}"/>
          </ac:spMkLst>
        </pc:spChg>
        <pc:spChg chg="mod">
          <ac:chgData name="Tasaporn VISAWAMETEEKUL" userId="b58edd33-5cdf-4bff-bb87-acde7de8e246" providerId="ADAL" clId="{E06A1F22-2D66-4B7D-ABEF-A92DD3DF853D}" dt="2023-02-08T05:00:07.630" v="2128"/>
          <ac:spMkLst>
            <pc:docMk/>
            <pc:sldMk cId="1834223306" sldId="286"/>
            <ac:spMk id="12" creationId="{ACF7FDBF-0BED-E572-070A-11F2D2429F55}"/>
          </ac:spMkLst>
        </pc:spChg>
        <pc:spChg chg="mod">
          <ac:chgData name="Tasaporn VISAWAMETEEKUL" userId="b58edd33-5cdf-4bff-bb87-acde7de8e246" providerId="ADAL" clId="{E06A1F22-2D66-4B7D-ABEF-A92DD3DF853D}" dt="2023-02-08T05:00:07.630" v="2128"/>
          <ac:spMkLst>
            <pc:docMk/>
            <pc:sldMk cId="1834223306" sldId="286"/>
            <ac:spMk id="15" creationId="{938CDDF1-7DBA-9E51-85D8-7EFA2A05CC82}"/>
          </ac:spMkLst>
        </pc:spChg>
        <pc:spChg chg="mod">
          <ac:chgData name="Tasaporn VISAWAMETEEKUL" userId="b58edd33-5cdf-4bff-bb87-acde7de8e246" providerId="ADAL" clId="{E06A1F22-2D66-4B7D-ABEF-A92DD3DF853D}" dt="2023-02-08T05:00:07.630" v="2128"/>
          <ac:spMkLst>
            <pc:docMk/>
            <pc:sldMk cId="1834223306" sldId="286"/>
            <ac:spMk id="16" creationId="{E555BFB3-CFE3-5D5A-FE92-1E6EF8BFEF34}"/>
          </ac:spMkLst>
        </pc:spChg>
        <pc:spChg chg="mod">
          <ac:chgData name="Tasaporn VISAWAMETEEKUL" userId="b58edd33-5cdf-4bff-bb87-acde7de8e246" providerId="ADAL" clId="{E06A1F22-2D66-4B7D-ABEF-A92DD3DF853D}" dt="2023-02-08T05:00:07.630" v="2128"/>
          <ac:spMkLst>
            <pc:docMk/>
            <pc:sldMk cId="1834223306" sldId="286"/>
            <ac:spMk id="18" creationId="{E351F5FE-B43B-6D02-41CB-49E9ADDEF910}"/>
          </ac:spMkLst>
        </pc:spChg>
        <pc:spChg chg="mod">
          <ac:chgData name="Tasaporn VISAWAMETEEKUL" userId="b58edd33-5cdf-4bff-bb87-acde7de8e246" providerId="ADAL" clId="{E06A1F22-2D66-4B7D-ABEF-A92DD3DF853D}" dt="2023-02-08T05:00:07.630" v="2128"/>
          <ac:spMkLst>
            <pc:docMk/>
            <pc:sldMk cId="1834223306" sldId="286"/>
            <ac:spMk id="19" creationId="{963FD78C-3B1B-83B6-A850-EDFD6386B5FC}"/>
          </ac:spMkLst>
        </pc:spChg>
        <pc:spChg chg="mod">
          <ac:chgData name="Tasaporn VISAWAMETEEKUL" userId="b58edd33-5cdf-4bff-bb87-acde7de8e246" providerId="ADAL" clId="{E06A1F22-2D66-4B7D-ABEF-A92DD3DF853D}" dt="2023-02-08T05:00:07.630" v="2128"/>
          <ac:spMkLst>
            <pc:docMk/>
            <pc:sldMk cId="1834223306" sldId="286"/>
            <ac:spMk id="20" creationId="{036BE156-AF5A-4098-B692-F34107D432BA}"/>
          </ac:spMkLst>
        </pc:spChg>
        <pc:spChg chg="mod">
          <ac:chgData name="Tasaporn VISAWAMETEEKUL" userId="b58edd33-5cdf-4bff-bb87-acde7de8e246" providerId="ADAL" clId="{E06A1F22-2D66-4B7D-ABEF-A92DD3DF853D}" dt="2023-02-08T05:00:07.630" v="2128"/>
          <ac:spMkLst>
            <pc:docMk/>
            <pc:sldMk cId="1834223306" sldId="286"/>
            <ac:spMk id="21" creationId="{8DE6DB28-252E-A5A3-A401-46C10E4F46DE}"/>
          </ac:spMkLst>
        </pc:spChg>
        <pc:spChg chg="del mod">
          <ac:chgData name="Tasaporn VISAWAMETEEKUL" userId="b58edd33-5cdf-4bff-bb87-acde7de8e246" providerId="ADAL" clId="{E06A1F22-2D66-4B7D-ABEF-A92DD3DF853D}" dt="2023-02-08T05:01:58.054" v="2178" actId="478"/>
          <ac:spMkLst>
            <pc:docMk/>
            <pc:sldMk cId="1834223306" sldId="286"/>
            <ac:spMk id="25" creationId="{6A55F71F-C237-0757-F775-70B306F2395C}"/>
          </ac:spMkLst>
        </pc:spChg>
        <pc:spChg chg="del mod">
          <ac:chgData name="Tasaporn VISAWAMETEEKUL" userId="b58edd33-5cdf-4bff-bb87-acde7de8e246" providerId="ADAL" clId="{E06A1F22-2D66-4B7D-ABEF-A92DD3DF853D}" dt="2023-02-08T05:01:59.200" v="2179" actId="478"/>
          <ac:spMkLst>
            <pc:docMk/>
            <pc:sldMk cId="1834223306" sldId="286"/>
            <ac:spMk id="30" creationId="{D4A106FB-D021-3536-28F0-6941EB4DE2CB}"/>
          </ac:spMkLst>
        </pc:spChg>
        <pc:spChg chg="del mod topLvl">
          <ac:chgData name="Tasaporn VISAWAMETEEKUL" userId="b58edd33-5cdf-4bff-bb87-acde7de8e246" providerId="ADAL" clId="{E06A1F22-2D66-4B7D-ABEF-A92DD3DF853D}" dt="2023-02-08T05:02:00.135" v="2180" actId="478"/>
          <ac:spMkLst>
            <pc:docMk/>
            <pc:sldMk cId="1834223306" sldId="286"/>
            <ac:spMk id="31" creationId="{EB9E3213-0762-98F0-6583-74B3C8399F56}"/>
          </ac:spMkLst>
        </pc:spChg>
        <pc:spChg chg="mod">
          <ac:chgData name="Tasaporn VISAWAMETEEKUL" userId="b58edd33-5cdf-4bff-bb87-acde7de8e246" providerId="ADAL" clId="{E06A1F22-2D66-4B7D-ABEF-A92DD3DF853D}" dt="2023-02-08T05:00:19.163" v="2130"/>
          <ac:spMkLst>
            <pc:docMk/>
            <pc:sldMk cId="1834223306" sldId="286"/>
            <ac:spMk id="33" creationId="{2EF02E36-F320-174D-208E-43CD77EBD832}"/>
          </ac:spMkLst>
        </pc:spChg>
        <pc:spChg chg="mod">
          <ac:chgData name="Tasaporn VISAWAMETEEKUL" userId="b58edd33-5cdf-4bff-bb87-acde7de8e246" providerId="ADAL" clId="{E06A1F22-2D66-4B7D-ABEF-A92DD3DF853D}" dt="2023-02-08T05:01:35.380" v="2174" actId="20577"/>
          <ac:spMkLst>
            <pc:docMk/>
            <pc:sldMk cId="1834223306" sldId="286"/>
            <ac:spMk id="35" creationId="{AFFE41A6-0590-043A-AE15-09ACCF40137F}"/>
          </ac:spMkLst>
        </pc:spChg>
        <pc:spChg chg="mod">
          <ac:chgData name="Tasaporn VISAWAMETEEKUL" userId="b58edd33-5cdf-4bff-bb87-acde7de8e246" providerId="ADAL" clId="{E06A1F22-2D66-4B7D-ABEF-A92DD3DF853D}" dt="2023-02-08T04:58:21.265" v="2125" actId="1076"/>
          <ac:spMkLst>
            <pc:docMk/>
            <pc:sldMk cId="1834223306" sldId="286"/>
            <ac:spMk id="36" creationId="{ACDD9B67-8D94-020A-3B97-0836939C9F5D}"/>
          </ac:spMkLst>
        </pc:spChg>
        <pc:spChg chg="mod">
          <ac:chgData name="Tasaporn VISAWAMETEEKUL" userId="b58edd33-5cdf-4bff-bb87-acde7de8e246" providerId="ADAL" clId="{E06A1F22-2D66-4B7D-ABEF-A92DD3DF853D}" dt="2023-02-08T05:01:28.163" v="2150" actId="14100"/>
          <ac:spMkLst>
            <pc:docMk/>
            <pc:sldMk cId="1834223306" sldId="286"/>
            <ac:spMk id="37" creationId="{2F67F4DB-6DAE-19E0-E512-9B2BEAA8DB31}"/>
          </ac:spMkLst>
        </pc:spChg>
        <pc:spChg chg="mod">
          <ac:chgData name="Tasaporn VISAWAMETEEKUL" userId="b58edd33-5cdf-4bff-bb87-acde7de8e246" providerId="ADAL" clId="{E06A1F22-2D66-4B7D-ABEF-A92DD3DF853D}" dt="2023-02-08T05:01:42.170" v="2175" actId="14100"/>
          <ac:spMkLst>
            <pc:docMk/>
            <pc:sldMk cId="1834223306" sldId="286"/>
            <ac:spMk id="38" creationId="{854A979A-7993-B6BE-CEA6-A699F5C6603B}"/>
          </ac:spMkLst>
        </pc:spChg>
        <pc:spChg chg="add del mod">
          <ac:chgData name="Tasaporn VISAWAMETEEKUL" userId="b58edd33-5cdf-4bff-bb87-acde7de8e246" providerId="ADAL" clId="{E06A1F22-2D66-4B7D-ABEF-A92DD3DF853D}" dt="2023-02-08T05:02:01.064" v="2181" actId="478"/>
          <ac:spMkLst>
            <pc:docMk/>
            <pc:sldMk cId="1834223306" sldId="286"/>
            <ac:spMk id="39" creationId="{090132E7-CD0E-BBE8-6235-BC65346DBB41}"/>
          </ac:spMkLst>
        </pc:spChg>
        <pc:spChg chg="add mod">
          <ac:chgData name="Tasaporn VISAWAMETEEKUL" userId="b58edd33-5cdf-4bff-bb87-acde7de8e246" providerId="ADAL" clId="{E06A1F22-2D66-4B7D-ABEF-A92DD3DF853D}" dt="2023-02-08T05:02:18.588" v="2183" actId="1076"/>
          <ac:spMkLst>
            <pc:docMk/>
            <pc:sldMk cId="1834223306" sldId="286"/>
            <ac:spMk id="42" creationId="{1CE44F6D-D2F2-4D1B-94E0-EC6473781852}"/>
          </ac:spMkLst>
        </pc:spChg>
        <pc:spChg chg="add mod">
          <ac:chgData name="Tasaporn VISAWAMETEEKUL" userId="b58edd33-5cdf-4bff-bb87-acde7de8e246" providerId="ADAL" clId="{E06A1F22-2D66-4B7D-ABEF-A92DD3DF853D}" dt="2023-02-08T05:02:21.820" v="2184" actId="207"/>
          <ac:spMkLst>
            <pc:docMk/>
            <pc:sldMk cId="1834223306" sldId="286"/>
            <ac:spMk id="47" creationId="{7ADEC483-2CA5-85D6-13BB-85F7984AA369}"/>
          </ac:spMkLst>
        </pc:spChg>
        <pc:spChg chg="add mod">
          <ac:chgData name="Tasaporn VISAWAMETEEKUL" userId="b58edd33-5cdf-4bff-bb87-acde7de8e246" providerId="ADAL" clId="{E06A1F22-2D66-4B7D-ABEF-A92DD3DF853D}" dt="2023-02-08T05:02:18.588" v="2183" actId="1076"/>
          <ac:spMkLst>
            <pc:docMk/>
            <pc:sldMk cId="1834223306" sldId="286"/>
            <ac:spMk id="48" creationId="{4FCE9D1A-25C9-5A71-2A31-3D36E65FDFCB}"/>
          </ac:spMkLst>
        </pc:spChg>
        <pc:spChg chg="add mod">
          <ac:chgData name="Tasaporn VISAWAMETEEKUL" userId="b58edd33-5cdf-4bff-bb87-acde7de8e246" providerId="ADAL" clId="{E06A1F22-2D66-4B7D-ABEF-A92DD3DF853D}" dt="2023-02-08T05:02:18.588" v="2183" actId="1076"/>
          <ac:spMkLst>
            <pc:docMk/>
            <pc:sldMk cId="1834223306" sldId="286"/>
            <ac:spMk id="49" creationId="{B1CAF763-C1E0-58E7-CEE3-167AA498A6EE}"/>
          </ac:spMkLst>
        </pc:spChg>
        <pc:spChg chg="add mod">
          <ac:chgData name="Tasaporn VISAWAMETEEKUL" userId="b58edd33-5cdf-4bff-bb87-acde7de8e246" providerId="ADAL" clId="{E06A1F22-2D66-4B7D-ABEF-A92DD3DF853D}" dt="2023-02-08T05:08:41.663" v="2218"/>
          <ac:spMkLst>
            <pc:docMk/>
            <pc:sldMk cId="1834223306" sldId="286"/>
            <ac:spMk id="52" creationId="{4B87C227-1FBF-AF65-F344-E0CC6E988546}"/>
          </ac:spMkLst>
        </pc:spChg>
        <pc:spChg chg="del">
          <ac:chgData name="Tasaporn VISAWAMETEEKUL" userId="b58edd33-5cdf-4bff-bb87-acde7de8e246" providerId="ADAL" clId="{E06A1F22-2D66-4B7D-ABEF-A92DD3DF853D}" dt="2023-02-08T04:57:52.906" v="2119" actId="478"/>
          <ac:spMkLst>
            <pc:docMk/>
            <pc:sldMk cId="1834223306" sldId="286"/>
            <ac:spMk id="78" creationId="{5D03F484-6DC3-2D1C-CA9A-D17F35EABB92}"/>
          </ac:spMkLst>
        </pc:spChg>
        <pc:grpChg chg="add mod">
          <ac:chgData name="Tasaporn VISAWAMETEEKUL" userId="b58edd33-5cdf-4bff-bb87-acde7de8e246" providerId="ADAL" clId="{E06A1F22-2D66-4B7D-ABEF-A92DD3DF853D}" dt="2023-02-08T05:02:26.252" v="2185" actId="1076"/>
          <ac:grpSpMkLst>
            <pc:docMk/>
            <pc:sldMk cId="1834223306" sldId="286"/>
            <ac:grpSpMk id="4" creationId="{AC4C6CAE-1636-6AAB-84F2-F5ECFE9B9B10}"/>
          </ac:grpSpMkLst>
        </pc:grpChg>
        <pc:grpChg chg="mod">
          <ac:chgData name="Tasaporn VISAWAMETEEKUL" userId="b58edd33-5cdf-4bff-bb87-acde7de8e246" providerId="ADAL" clId="{E06A1F22-2D66-4B7D-ABEF-A92DD3DF853D}" dt="2023-02-08T05:00:07.630" v="2128"/>
          <ac:grpSpMkLst>
            <pc:docMk/>
            <pc:sldMk cId="1834223306" sldId="286"/>
            <ac:grpSpMk id="9" creationId="{3A16EEA6-98CB-137C-845F-8802B3727E9A}"/>
          </ac:grpSpMkLst>
        </pc:grpChg>
        <pc:grpChg chg="mod">
          <ac:chgData name="Tasaporn VISAWAMETEEKUL" userId="b58edd33-5cdf-4bff-bb87-acde7de8e246" providerId="ADAL" clId="{E06A1F22-2D66-4B7D-ABEF-A92DD3DF853D}" dt="2023-02-08T05:00:07.630" v="2128"/>
          <ac:grpSpMkLst>
            <pc:docMk/>
            <pc:sldMk cId="1834223306" sldId="286"/>
            <ac:grpSpMk id="10" creationId="{1BF2D7A4-FE70-70B2-AF9A-BA4A721465DF}"/>
          </ac:grpSpMkLst>
        </pc:grpChg>
        <pc:grpChg chg="add del mod">
          <ac:chgData name="Tasaporn VISAWAMETEEKUL" userId="b58edd33-5cdf-4bff-bb87-acde7de8e246" providerId="ADAL" clId="{E06A1F22-2D66-4B7D-ABEF-A92DD3DF853D}" dt="2023-02-08T05:02:00.135" v="2180" actId="478"/>
          <ac:grpSpMkLst>
            <pc:docMk/>
            <pc:sldMk cId="1834223306" sldId="286"/>
            <ac:grpSpMk id="22" creationId="{A8C894AD-599D-4042-CB68-331CADEEE8DF}"/>
          </ac:grpSpMkLst>
        </pc:grpChg>
        <pc:grpChg chg="mod topLvl">
          <ac:chgData name="Tasaporn VISAWAMETEEKUL" userId="b58edd33-5cdf-4bff-bb87-acde7de8e246" providerId="ADAL" clId="{E06A1F22-2D66-4B7D-ABEF-A92DD3DF853D}" dt="2023-02-08T05:02:00.135" v="2180" actId="478"/>
          <ac:grpSpMkLst>
            <pc:docMk/>
            <pc:sldMk cId="1834223306" sldId="286"/>
            <ac:grpSpMk id="23" creationId="{A0619C36-F1BD-42FA-834E-0BD9F77D6249}"/>
          </ac:grpSpMkLst>
        </pc:grpChg>
        <pc:grpChg chg="del mod">
          <ac:chgData name="Tasaporn VISAWAMETEEKUL" userId="b58edd33-5cdf-4bff-bb87-acde7de8e246" providerId="ADAL" clId="{E06A1F22-2D66-4B7D-ABEF-A92DD3DF853D}" dt="2023-02-08T05:01:59.200" v="2179" actId="478"/>
          <ac:grpSpMkLst>
            <pc:docMk/>
            <pc:sldMk cId="1834223306" sldId="286"/>
            <ac:grpSpMk id="24" creationId="{5058BDA7-050A-7909-5D7C-1EE47C265A5F}"/>
          </ac:grpSpMkLst>
        </pc:grpChg>
        <pc:grpChg chg="mod">
          <ac:chgData name="Tasaporn VISAWAMETEEKUL" userId="b58edd33-5cdf-4bff-bb87-acde7de8e246" providerId="ADAL" clId="{E06A1F22-2D66-4B7D-ABEF-A92DD3DF853D}" dt="2023-02-08T05:00:19.163" v="2130"/>
          <ac:grpSpMkLst>
            <pc:docMk/>
            <pc:sldMk cId="1834223306" sldId="286"/>
            <ac:grpSpMk id="32" creationId="{6FBA901D-AB63-A3F8-4FB8-B3A8B086BB61}"/>
          </ac:grpSpMkLst>
        </pc:grpChg>
        <pc:grpChg chg="mod">
          <ac:chgData name="Tasaporn VISAWAMETEEKUL" userId="b58edd33-5cdf-4bff-bb87-acde7de8e246" providerId="ADAL" clId="{E06A1F22-2D66-4B7D-ABEF-A92DD3DF853D}" dt="2023-02-08T05:00:19.163" v="2130"/>
          <ac:grpSpMkLst>
            <pc:docMk/>
            <pc:sldMk cId="1834223306" sldId="286"/>
            <ac:grpSpMk id="34" creationId="{74B5A78C-1122-3A95-950C-CCC06BBF3A07}"/>
          </ac:grpSpMkLst>
        </pc:grpChg>
        <pc:grpChg chg="del">
          <ac:chgData name="Tasaporn VISAWAMETEEKUL" userId="b58edd33-5cdf-4bff-bb87-acde7de8e246" providerId="ADAL" clId="{E06A1F22-2D66-4B7D-ABEF-A92DD3DF853D}" dt="2023-02-08T04:57:52.906" v="2119" actId="478"/>
          <ac:grpSpMkLst>
            <pc:docMk/>
            <pc:sldMk cId="1834223306" sldId="286"/>
            <ac:grpSpMk id="40" creationId="{79780402-09F3-F36E-3352-333472329E20}"/>
          </ac:grpSpMkLst>
        </pc:grpChg>
        <pc:picChg chg="del">
          <ac:chgData name="Tasaporn VISAWAMETEEKUL" userId="b58edd33-5cdf-4bff-bb87-acde7de8e246" providerId="ADAL" clId="{E06A1F22-2D66-4B7D-ABEF-A92DD3DF853D}" dt="2023-02-08T04:57:52.906" v="2119" actId="478"/>
          <ac:picMkLst>
            <pc:docMk/>
            <pc:sldMk cId="1834223306" sldId="286"/>
            <ac:picMk id="2" creationId="{08FB7E93-BFB5-B5E5-FEF9-4D9E794BFAF0}"/>
          </ac:picMkLst>
        </pc:picChg>
        <pc:picChg chg="add mod modCrop">
          <ac:chgData name="Tasaporn VISAWAMETEEKUL" userId="b58edd33-5cdf-4bff-bb87-acde7de8e246" providerId="ADAL" clId="{E06A1F22-2D66-4B7D-ABEF-A92DD3DF853D}" dt="2023-02-08T05:00:20.708" v="2132" actId="1076"/>
          <ac:picMkLst>
            <pc:docMk/>
            <pc:sldMk cId="1834223306" sldId="286"/>
            <ac:picMk id="3" creationId="{F007E54E-EBA7-F5CB-9BD7-B162A84DF852}"/>
          </ac:picMkLst>
        </pc:picChg>
        <pc:picChg chg="add del">
          <ac:chgData name="Tasaporn VISAWAMETEEKUL" userId="b58edd33-5cdf-4bff-bb87-acde7de8e246" providerId="ADAL" clId="{E06A1F22-2D66-4B7D-ABEF-A92DD3DF853D}" dt="2023-02-11T04:05:04.513" v="2651" actId="478"/>
          <ac:picMkLst>
            <pc:docMk/>
            <pc:sldMk cId="1834223306" sldId="286"/>
            <ac:picMk id="22" creationId="{67EB6774-441A-FC83-3FAC-241E2570AE0F}"/>
          </ac:picMkLst>
        </pc:picChg>
        <pc:picChg chg="add del">
          <ac:chgData name="Tasaporn VISAWAMETEEKUL" userId="b58edd33-5cdf-4bff-bb87-acde7de8e246" providerId="ADAL" clId="{E06A1F22-2D66-4B7D-ABEF-A92DD3DF853D}" dt="2023-02-08T05:02:46.700" v="2187" actId="478"/>
          <ac:picMkLst>
            <pc:docMk/>
            <pc:sldMk cId="1834223306" sldId="286"/>
            <ac:picMk id="51" creationId="{33D6CD22-B657-6229-A13B-B64146145592}"/>
          </ac:picMkLst>
        </pc:picChg>
        <pc:cxnChg chg="mod">
          <ac:chgData name="Tasaporn VISAWAMETEEKUL" userId="b58edd33-5cdf-4bff-bb87-acde7de8e246" providerId="ADAL" clId="{E06A1F22-2D66-4B7D-ABEF-A92DD3DF853D}" dt="2023-02-08T05:00:07.630" v="2128"/>
          <ac:cxnSpMkLst>
            <pc:docMk/>
            <pc:sldMk cId="1834223306" sldId="286"/>
            <ac:cxnSpMk id="13" creationId="{60DEE3A0-6D67-5BC9-F2EE-E033E04B22D5}"/>
          </ac:cxnSpMkLst>
        </pc:cxnChg>
        <pc:cxnChg chg="mod">
          <ac:chgData name="Tasaporn VISAWAMETEEKUL" userId="b58edd33-5cdf-4bff-bb87-acde7de8e246" providerId="ADAL" clId="{E06A1F22-2D66-4B7D-ABEF-A92DD3DF853D}" dt="2023-02-08T05:00:07.630" v="2128"/>
          <ac:cxnSpMkLst>
            <pc:docMk/>
            <pc:sldMk cId="1834223306" sldId="286"/>
            <ac:cxnSpMk id="14" creationId="{0053B3A8-D801-49DC-8908-4F73D9337323}"/>
          </ac:cxnSpMkLst>
        </pc:cxnChg>
        <pc:cxnChg chg="del">
          <ac:chgData name="Tasaporn VISAWAMETEEKUL" userId="b58edd33-5cdf-4bff-bb87-acde7de8e246" providerId="ADAL" clId="{E06A1F22-2D66-4B7D-ABEF-A92DD3DF853D}" dt="2023-02-08T04:57:52.906" v="2119" actId="478"/>
          <ac:cxnSpMkLst>
            <pc:docMk/>
            <pc:sldMk cId="1834223306" sldId="286"/>
            <ac:cxnSpMk id="77" creationId="{0EC5328A-8CF1-B25D-07A5-A9C85A9BAD93}"/>
          </ac:cxnSpMkLst>
        </pc:cxnChg>
      </pc:sldChg>
      <pc:sldChg chg="addSp delSp modSp add mod">
        <pc:chgData name="Tasaporn VISAWAMETEEKUL" userId="b58edd33-5cdf-4bff-bb87-acde7de8e246" providerId="ADAL" clId="{E06A1F22-2D66-4B7D-ABEF-A92DD3DF853D}" dt="2023-02-08T05:14:36.299" v="2289" actId="478"/>
        <pc:sldMkLst>
          <pc:docMk/>
          <pc:sldMk cId="3191183022" sldId="287"/>
        </pc:sldMkLst>
        <pc:spChg chg="del">
          <ac:chgData name="Tasaporn VISAWAMETEEKUL" userId="b58edd33-5cdf-4bff-bb87-acde7de8e246" providerId="ADAL" clId="{E06A1F22-2D66-4B7D-ABEF-A92DD3DF853D}" dt="2023-02-08T05:09:12.643" v="2232" actId="478"/>
          <ac:spMkLst>
            <pc:docMk/>
            <pc:sldMk cId="3191183022" sldId="287"/>
            <ac:spMk id="4" creationId="{A8BF5E01-C905-4C78-4392-C3552169895C}"/>
          </ac:spMkLst>
        </pc:spChg>
        <pc:spChg chg="del">
          <ac:chgData name="Tasaporn VISAWAMETEEKUL" userId="b58edd33-5cdf-4bff-bb87-acde7de8e246" providerId="ADAL" clId="{E06A1F22-2D66-4B7D-ABEF-A92DD3DF853D}" dt="2023-02-08T05:09:09.285" v="2230" actId="478"/>
          <ac:spMkLst>
            <pc:docMk/>
            <pc:sldMk cId="3191183022" sldId="287"/>
            <ac:spMk id="14" creationId="{CA4163DB-6D8A-F137-4BDD-555B8624F3B5}"/>
          </ac:spMkLst>
        </pc:spChg>
        <pc:spChg chg="del">
          <ac:chgData name="Tasaporn VISAWAMETEEKUL" userId="b58edd33-5cdf-4bff-bb87-acde7de8e246" providerId="ADAL" clId="{E06A1F22-2D66-4B7D-ABEF-A92DD3DF853D}" dt="2023-02-08T05:09:09.285" v="2230" actId="478"/>
          <ac:spMkLst>
            <pc:docMk/>
            <pc:sldMk cId="3191183022" sldId="287"/>
            <ac:spMk id="16" creationId="{D5BF8393-137A-2F73-7DA7-ED90B2A2B801}"/>
          </ac:spMkLst>
        </pc:spChg>
        <pc:spChg chg="del mod">
          <ac:chgData name="Tasaporn VISAWAMETEEKUL" userId="b58edd33-5cdf-4bff-bb87-acde7de8e246" providerId="ADAL" clId="{E06A1F22-2D66-4B7D-ABEF-A92DD3DF853D}" dt="2023-02-08T05:10:11.903" v="2246" actId="478"/>
          <ac:spMkLst>
            <pc:docMk/>
            <pc:sldMk cId="3191183022" sldId="287"/>
            <ac:spMk id="18" creationId="{CDA66B16-6832-932B-D22D-9828CBF01981}"/>
          </ac:spMkLst>
        </pc:spChg>
        <pc:spChg chg="mod">
          <ac:chgData name="Tasaporn VISAWAMETEEKUL" userId="b58edd33-5cdf-4bff-bb87-acde7de8e246" providerId="ADAL" clId="{E06A1F22-2D66-4B7D-ABEF-A92DD3DF853D}" dt="2023-02-08T05:10:16.605" v="2263" actId="20577"/>
          <ac:spMkLst>
            <pc:docMk/>
            <pc:sldMk cId="3191183022" sldId="287"/>
            <ac:spMk id="19" creationId="{163E0132-54CF-3D84-79EA-F976328A967A}"/>
          </ac:spMkLst>
        </pc:spChg>
        <pc:spChg chg="mod">
          <ac:chgData name="Tasaporn VISAWAMETEEKUL" userId="b58edd33-5cdf-4bff-bb87-acde7de8e246" providerId="ADAL" clId="{E06A1F22-2D66-4B7D-ABEF-A92DD3DF853D}" dt="2023-02-08T05:09:22.825" v="2236" actId="207"/>
          <ac:spMkLst>
            <pc:docMk/>
            <pc:sldMk cId="3191183022" sldId="287"/>
            <ac:spMk id="21" creationId="{542B143A-AF25-DEC0-AD0B-8340EEACC5C8}"/>
          </ac:spMkLst>
        </pc:spChg>
        <pc:spChg chg="mod">
          <ac:chgData name="Tasaporn VISAWAMETEEKUL" userId="b58edd33-5cdf-4bff-bb87-acde7de8e246" providerId="ADAL" clId="{E06A1F22-2D66-4B7D-ABEF-A92DD3DF853D}" dt="2023-02-08T05:09:58.667" v="2237"/>
          <ac:spMkLst>
            <pc:docMk/>
            <pc:sldMk cId="3191183022" sldId="287"/>
            <ac:spMk id="22" creationId="{01C68E72-BBAA-F441-A5FF-AF1E6D23DAE5}"/>
          </ac:spMkLst>
        </pc:spChg>
        <pc:spChg chg="mod">
          <ac:chgData name="Tasaporn VISAWAMETEEKUL" userId="b58edd33-5cdf-4bff-bb87-acde7de8e246" providerId="ADAL" clId="{E06A1F22-2D66-4B7D-ABEF-A92DD3DF853D}" dt="2023-02-08T05:10:28.647" v="2265" actId="14100"/>
          <ac:spMkLst>
            <pc:docMk/>
            <pc:sldMk cId="3191183022" sldId="287"/>
            <ac:spMk id="23" creationId="{1AD983E5-D530-6D46-8DCC-5E2311BCF606}"/>
          </ac:spMkLst>
        </pc:spChg>
        <pc:spChg chg="add del mod">
          <ac:chgData name="Tasaporn VISAWAMETEEKUL" userId="b58edd33-5cdf-4bff-bb87-acde7de8e246" providerId="ADAL" clId="{E06A1F22-2D66-4B7D-ABEF-A92DD3DF853D}" dt="2023-02-08T05:10:12.532" v="2247" actId="478"/>
          <ac:spMkLst>
            <pc:docMk/>
            <pc:sldMk cId="3191183022" sldId="287"/>
            <ac:spMk id="24" creationId="{167D5419-1668-32FD-1A7C-4DFFA5490174}"/>
          </ac:spMkLst>
        </pc:spChg>
        <pc:spChg chg="add mod">
          <ac:chgData name="Tasaporn VISAWAMETEEKUL" userId="b58edd33-5cdf-4bff-bb87-acde7de8e246" providerId="ADAL" clId="{E06A1F22-2D66-4B7D-ABEF-A92DD3DF853D}" dt="2023-02-08T05:10:24.942" v="2264" actId="1076"/>
          <ac:spMkLst>
            <pc:docMk/>
            <pc:sldMk cId="3191183022" sldId="287"/>
            <ac:spMk id="25" creationId="{0E6E249B-2217-985A-C3EB-5C4FA60EF88B}"/>
          </ac:spMkLst>
        </pc:spChg>
        <pc:spChg chg="add mod">
          <ac:chgData name="Tasaporn VISAWAMETEEKUL" userId="b58edd33-5cdf-4bff-bb87-acde7de8e246" providerId="ADAL" clId="{E06A1F22-2D66-4B7D-ABEF-A92DD3DF853D}" dt="2023-02-08T05:10:24.942" v="2264" actId="1076"/>
          <ac:spMkLst>
            <pc:docMk/>
            <pc:sldMk cId="3191183022" sldId="287"/>
            <ac:spMk id="26" creationId="{C9D4C47B-9E03-A856-88A4-BE41A86C4CF9}"/>
          </ac:spMkLst>
        </pc:spChg>
        <pc:spChg chg="add mod">
          <ac:chgData name="Tasaporn VISAWAMETEEKUL" userId="b58edd33-5cdf-4bff-bb87-acde7de8e246" providerId="ADAL" clId="{E06A1F22-2D66-4B7D-ABEF-A92DD3DF853D}" dt="2023-02-08T05:10:24.942" v="2264" actId="1076"/>
          <ac:spMkLst>
            <pc:docMk/>
            <pc:sldMk cId="3191183022" sldId="287"/>
            <ac:spMk id="27" creationId="{BA95B13A-D058-3AAA-020A-17151E9052B9}"/>
          </ac:spMkLst>
        </pc:spChg>
        <pc:spChg chg="add mod">
          <ac:chgData name="Tasaporn VISAWAMETEEKUL" userId="b58edd33-5cdf-4bff-bb87-acde7de8e246" providerId="ADAL" clId="{E06A1F22-2D66-4B7D-ABEF-A92DD3DF853D}" dt="2023-02-08T05:10:49.685" v="2282" actId="14100"/>
          <ac:spMkLst>
            <pc:docMk/>
            <pc:sldMk cId="3191183022" sldId="287"/>
            <ac:spMk id="30" creationId="{CE26EF3D-E7E6-F5D7-D857-7D2643E0E5EF}"/>
          </ac:spMkLst>
        </pc:spChg>
        <pc:spChg chg="mod">
          <ac:chgData name="Tasaporn VISAWAMETEEKUL" userId="b58edd33-5cdf-4bff-bb87-acde7de8e246" providerId="ADAL" clId="{E06A1F22-2D66-4B7D-ABEF-A92DD3DF853D}" dt="2023-02-08T05:09:17.272" v="2234" actId="207"/>
          <ac:spMkLst>
            <pc:docMk/>
            <pc:sldMk cId="3191183022" sldId="287"/>
            <ac:spMk id="43" creationId="{88601711-BAB5-A645-BDCB-883B0A2D5A20}"/>
          </ac:spMkLst>
        </pc:spChg>
        <pc:grpChg chg="add mod">
          <ac:chgData name="Tasaporn VISAWAMETEEKUL" userId="b58edd33-5cdf-4bff-bb87-acde7de8e246" providerId="ADAL" clId="{E06A1F22-2D66-4B7D-ABEF-A92DD3DF853D}" dt="2023-02-08T05:10:01.115" v="2238" actId="1076"/>
          <ac:grpSpMkLst>
            <pc:docMk/>
            <pc:sldMk cId="3191183022" sldId="287"/>
            <ac:grpSpMk id="3" creationId="{123F11E4-BB25-BA7F-9ECD-0C9AD361B5D4}"/>
          </ac:grpSpMkLst>
        </pc:grpChg>
        <pc:grpChg chg="del">
          <ac:chgData name="Tasaporn VISAWAMETEEKUL" userId="b58edd33-5cdf-4bff-bb87-acde7de8e246" providerId="ADAL" clId="{E06A1F22-2D66-4B7D-ABEF-A92DD3DF853D}" dt="2023-02-08T05:09:09.285" v="2230" actId="478"/>
          <ac:grpSpMkLst>
            <pc:docMk/>
            <pc:sldMk cId="3191183022" sldId="287"/>
            <ac:grpSpMk id="5" creationId="{1B4164E5-73C2-5E71-8B4C-EE827C1F4421}"/>
          </ac:grpSpMkLst>
        </pc:grpChg>
        <pc:grpChg chg="mod">
          <ac:chgData name="Tasaporn VISAWAMETEEKUL" userId="b58edd33-5cdf-4bff-bb87-acde7de8e246" providerId="ADAL" clId="{E06A1F22-2D66-4B7D-ABEF-A92DD3DF853D}" dt="2023-02-08T05:09:58.667" v="2237"/>
          <ac:grpSpMkLst>
            <pc:docMk/>
            <pc:sldMk cId="3191183022" sldId="287"/>
            <ac:grpSpMk id="13" creationId="{FC1540E6-F73E-BF29-1A94-E7D96FBCA6A6}"/>
          </ac:grpSpMkLst>
        </pc:grpChg>
        <pc:picChg chg="del">
          <ac:chgData name="Tasaporn VISAWAMETEEKUL" userId="b58edd33-5cdf-4bff-bb87-acde7de8e246" providerId="ADAL" clId="{E06A1F22-2D66-4B7D-ABEF-A92DD3DF853D}" dt="2023-02-08T05:09:09.285" v="2230" actId="478"/>
          <ac:picMkLst>
            <pc:docMk/>
            <pc:sldMk cId="3191183022" sldId="287"/>
            <ac:picMk id="11" creationId="{353A2478-FA8A-64FE-E818-469AE89F961A}"/>
          </ac:picMkLst>
        </pc:picChg>
        <pc:picChg chg="del">
          <ac:chgData name="Tasaporn VISAWAMETEEKUL" userId="b58edd33-5cdf-4bff-bb87-acde7de8e246" providerId="ADAL" clId="{E06A1F22-2D66-4B7D-ABEF-A92DD3DF853D}" dt="2023-02-08T05:09:09.285" v="2230" actId="478"/>
          <ac:picMkLst>
            <pc:docMk/>
            <pc:sldMk cId="3191183022" sldId="287"/>
            <ac:picMk id="12" creationId="{8DF36891-53BA-5C1C-F363-F41BDA97D108}"/>
          </ac:picMkLst>
        </pc:picChg>
        <pc:picChg chg="del">
          <ac:chgData name="Tasaporn VISAWAMETEEKUL" userId="b58edd33-5cdf-4bff-bb87-acde7de8e246" providerId="ADAL" clId="{E06A1F22-2D66-4B7D-ABEF-A92DD3DF853D}" dt="2023-02-08T05:09:09.285" v="2230" actId="478"/>
          <ac:picMkLst>
            <pc:docMk/>
            <pc:sldMk cId="3191183022" sldId="287"/>
            <ac:picMk id="15" creationId="{4DF5CC98-4A03-2CB2-591C-A62A9D10CA7B}"/>
          </ac:picMkLst>
        </pc:picChg>
        <pc:picChg chg="del">
          <ac:chgData name="Tasaporn VISAWAMETEEKUL" userId="b58edd33-5cdf-4bff-bb87-acde7de8e246" providerId="ADAL" clId="{E06A1F22-2D66-4B7D-ABEF-A92DD3DF853D}" dt="2023-02-08T05:09:10.870" v="2231" actId="478"/>
          <ac:picMkLst>
            <pc:docMk/>
            <pc:sldMk cId="3191183022" sldId="287"/>
            <ac:picMk id="20" creationId="{3EDB0B6F-7144-16A5-0AAF-3512B3FA5E90}"/>
          </ac:picMkLst>
        </pc:picChg>
        <pc:picChg chg="add mod">
          <ac:chgData name="Tasaporn VISAWAMETEEKUL" userId="b58edd33-5cdf-4bff-bb87-acde7de8e246" providerId="ADAL" clId="{E06A1F22-2D66-4B7D-ABEF-A92DD3DF853D}" dt="2023-02-08T05:11:25.530" v="2286"/>
          <ac:picMkLst>
            <pc:docMk/>
            <pc:sldMk cId="3191183022" sldId="287"/>
            <ac:picMk id="32" creationId="{3E662C7E-6FF1-EB6D-0B86-35BE119ECE29}"/>
          </ac:picMkLst>
        </pc:picChg>
        <pc:picChg chg="add del">
          <ac:chgData name="Tasaporn VISAWAMETEEKUL" userId="b58edd33-5cdf-4bff-bb87-acde7de8e246" providerId="ADAL" clId="{E06A1F22-2D66-4B7D-ABEF-A92DD3DF853D}" dt="2023-02-08T05:14:36.299" v="2289" actId="478"/>
          <ac:picMkLst>
            <pc:docMk/>
            <pc:sldMk cId="3191183022" sldId="287"/>
            <ac:picMk id="34" creationId="{108C5A97-7AC5-5023-2309-2B95F24CF6F9}"/>
          </ac:picMkLst>
        </pc:picChg>
        <pc:cxnChg chg="del">
          <ac:chgData name="Tasaporn VISAWAMETEEKUL" userId="b58edd33-5cdf-4bff-bb87-acde7de8e246" providerId="ADAL" clId="{E06A1F22-2D66-4B7D-ABEF-A92DD3DF853D}" dt="2023-02-08T05:09:09.285" v="2230" actId="478"/>
          <ac:cxnSpMkLst>
            <pc:docMk/>
            <pc:sldMk cId="3191183022" sldId="287"/>
            <ac:cxnSpMk id="2" creationId="{03A3017C-14FF-6787-D8A1-4D0A62E5C460}"/>
          </ac:cxnSpMkLst>
        </pc:cxnChg>
        <pc:cxnChg chg="add mod">
          <ac:chgData name="Tasaporn VISAWAMETEEKUL" userId="b58edd33-5cdf-4bff-bb87-acde7de8e246" providerId="ADAL" clId="{E06A1F22-2D66-4B7D-ABEF-A92DD3DF853D}" dt="2023-02-08T05:10:24.942" v="2264" actId="1076"/>
          <ac:cxnSpMkLst>
            <pc:docMk/>
            <pc:sldMk cId="3191183022" sldId="287"/>
            <ac:cxnSpMk id="28" creationId="{1555D76B-A305-1A45-805C-A24234B6F075}"/>
          </ac:cxnSpMkLst>
        </pc:cxnChg>
        <pc:cxnChg chg="add mod">
          <ac:chgData name="Tasaporn VISAWAMETEEKUL" userId="b58edd33-5cdf-4bff-bb87-acde7de8e246" providerId="ADAL" clId="{E06A1F22-2D66-4B7D-ABEF-A92DD3DF853D}" dt="2023-02-08T05:10:41.734" v="2267" actId="1076"/>
          <ac:cxnSpMkLst>
            <pc:docMk/>
            <pc:sldMk cId="3191183022" sldId="287"/>
            <ac:cxnSpMk id="29" creationId="{793D3133-53CE-1FB2-8805-3BDF61822BBE}"/>
          </ac:cxnSpMkLst>
        </pc:cxnChg>
      </pc:sldChg>
      <pc:sldChg chg="addSp new mod modNotesTx">
        <pc:chgData name="Tasaporn VISAWAMETEEKUL" userId="b58edd33-5cdf-4bff-bb87-acde7de8e246" providerId="ADAL" clId="{E06A1F22-2D66-4B7D-ABEF-A92DD3DF853D}" dt="2023-02-08T05:50:40.543" v="2461" actId="20577"/>
        <pc:sldMkLst>
          <pc:docMk/>
          <pc:sldMk cId="1060760387" sldId="288"/>
        </pc:sldMkLst>
        <pc:picChg chg="add">
          <ac:chgData name="Tasaporn VISAWAMETEEKUL" userId="b58edd33-5cdf-4bff-bb87-acde7de8e246" providerId="ADAL" clId="{E06A1F22-2D66-4B7D-ABEF-A92DD3DF853D}" dt="2023-02-08T05:50:07.922" v="2431" actId="22"/>
          <ac:picMkLst>
            <pc:docMk/>
            <pc:sldMk cId="1060760387" sldId="288"/>
            <ac:picMk id="5" creationId="{BB135EE9-951F-CBF3-37FF-71B0AC4CE2A4}"/>
          </ac:picMkLst>
        </pc:picChg>
      </pc:sldChg>
    </pc:docChg>
  </pc:docChgLst>
  <pc:docChgLst>
    <pc:chgData name="Tasaporn VISAWAMETEEKUL" userId="S::tasapornv.2021@mitb.smu.edu.sg::b58edd33-5cdf-4bff-bb87-acde7de8e246" providerId="AD" clId="Web-{D189D6FD-3D59-42B3-98F6-E763405A4277}"/>
    <pc:docChg chg="modSld sldOrd">
      <pc:chgData name="Tasaporn VISAWAMETEEKUL" userId="S::tasapornv.2021@mitb.smu.edu.sg::b58edd33-5cdf-4bff-bb87-acde7de8e246" providerId="AD" clId="Web-{D189D6FD-3D59-42B3-98F6-E763405A4277}" dt="2023-02-09T11:05:30.127" v="1"/>
      <pc:docMkLst>
        <pc:docMk/>
      </pc:docMkLst>
      <pc:sldChg chg="mod ord modShow">
        <pc:chgData name="Tasaporn VISAWAMETEEKUL" userId="S::tasapornv.2021@mitb.smu.edu.sg::b58edd33-5cdf-4bff-bb87-acde7de8e246" providerId="AD" clId="Web-{D189D6FD-3D59-42B3-98F6-E763405A4277}" dt="2023-02-09T11:05:30.127" v="1"/>
        <pc:sldMkLst>
          <pc:docMk/>
          <pc:sldMk cId="1060760387" sldId="288"/>
        </pc:sldMkLst>
      </pc:sldChg>
    </pc:docChg>
  </pc:docChgLst>
  <pc:docChgLst>
    <pc:chgData name="LAW Shiang Rou" userId="S::srlaw.2021@mitb.smu.edu.sg::b07def9b-1114-4669-b258-f921c3552fef" providerId="AD" clId="Web-{DD046CC5-2444-49F5-AB3E-AA4301484B55}"/>
    <pc:docChg chg="modSld">
      <pc:chgData name="LAW Shiang Rou" userId="S::srlaw.2021@mitb.smu.edu.sg::b07def9b-1114-4669-b258-f921c3552fef" providerId="AD" clId="Web-{DD046CC5-2444-49F5-AB3E-AA4301484B55}" dt="2023-02-04T02:11:57.708" v="39" actId="14100"/>
      <pc:docMkLst>
        <pc:docMk/>
      </pc:docMkLst>
      <pc:sldChg chg="modSp">
        <pc:chgData name="LAW Shiang Rou" userId="S::srlaw.2021@mitb.smu.edu.sg::b07def9b-1114-4669-b258-f921c3552fef" providerId="AD" clId="Web-{DD046CC5-2444-49F5-AB3E-AA4301484B55}" dt="2023-02-04T02:11:57.708" v="39" actId="14100"/>
        <pc:sldMkLst>
          <pc:docMk/>
          <pc:sldMk cId="2730062626" sldId="265"/>
        </pc:sldMkLst>
        <pc:spChg chg="mod">
          <ac:chgData name="LAW Shiang Rou" userId="S::srlaw.2021@mitb.smu.edu.sg::b07def9b-1114-4669-b258-f921c3552fef" providerId="AD" clId="Web-{DD046CC5-2444-49F5-AB3E-AA4301484B55}" dt="2023-02-04T02:11:57.708" v="39" actId="14100"/>
          <ac:spMkLst>
            <pc:docMk/>
            <pc:sldMk cId="2730062626" sldId="265"/>
            <ac:spMk id="2" creationId="{3D854498-5273-FA6C-8B3E-16754A27C4E5}"/>
          </ac:spMkLst>
        </pc:spChg>
        <pc:spChg chg="mod">
          <ac:chgData name="LAW Shiang Rou" userId="S::srlaw.2021@mitb.smu.edu.sg::b07def9b-1114-4669-b258-f921c3552fef" providerId="AD" clId="Web-{DD046CC5-2444-49F5-AB3E-AA4301484B55}" dt="2023-02-04T02:08:10.123" v="38" actId="20577"/>
          <ac:spMkLst>
            <pc:docMk/>
            <pc:sldMk cId="2730062626" sldId="265"/>
            <ac:spMk id="3" creationId="{FC40EA89-D0B3-6DAD-8098-220DE678CDAB}"/>
          </ac:spMkLst>
        </pc:spChg>
      </pc:sldChg>
    </pc:docChg>
  </pc:docChgLst>
  <pc:docChgLst>
    <pc:chgData name="Tasaporn VISAWAMETEEKUL" userId="S::tasapornv.2021@mitb.smu.edu.sg::b58edd33-5cdf-4bff-bb87-acde7de8e246" providerId="AD" clId="Web-{46B7CDA3-AD7D-4C61-9833-E7BE48343B27}"/>
    <pc:docChg chg="modSld">
      <pc:chgData name="Tasaporn VISAWAMETEEKUL" userId="S::tasapornv.2021@mitb.smu.edu.sg::b58edd33-5cdf-4bff-bb87-acde7de8e246" providerId="AD" clId="Web-{46B7CDA3-AD7D-4C61-9833-E7BE48343B27}" dt="2023-02-02T12:18:42.208" v="29"/>
      <pc:docMkLst>
        <pc:docMk/>
      </pc:docMkLst>
      <pc:sldChg chg="addSp delSp modSp modNotes">
        <pc:chgData name="Tasaporn VISAWAMETEEKUL" userId="S::tasapornv.2021@mitb.smu.edu.sg::b58edd33-5cdf-4bff-bb87-acde7de8e246" providerId="AD" clId="Web-{46B7CDA3-AD7D-4C61-9833-E7BE48343B27}" dt="2023-02-02T12:18:42.208" v="29"/>
        <pc:sldMkLst>
          <pc:docMk/>
          <pc:sldMk cId="791285409" sldId="258"/>
        </pc:sldMkLst>
        <pc:spChg chg="add mod">
          <ac:chgData name="Tasaporn VISAWAMETEEKUL" userId="S::tasapornv.2021@mitb.smu.edu.sg::b58edd33-5cdf-4bff-bb87-acde7de8e246" providerId="AD" clId="Web-{46B7CDA3-AD7D-4C61-9833-E7BE48343B27}" dt="2023-02-02T12:11:42.085" v="27" actId="14100"/>
          <ac:spMkLst>
            <pc:docMk/>
            <pc:sldMk cId="791285409" sldId="258"/>
            <ac:spMk id="10" creationId="{FFECE0FE-0CCB-109C-7C14-573C375FA8B5}"/>
          </ac:spMkLst>
        </pc:spChg>
        <pc:spChg chg="mod">
          <ac:chgData name="Tasaporn VISAWAMETEEKUL" userId="S::tasapornv.2021@mitb.smu.edu.sg::b58edd33-5cdf-4bff-bb87-acde7de8e246" providerId="AD" clId="Web-{46B7CDA3-AD7D-4C61-9833-E7BE48343B27}" dt="2023-02-02T12:11:27.475" v="20" actId="20577"/>
          <ac:spMkLst>
            <pc:docMk/>
            <pc:sldMk cId="791285409" sldId="258"/>
            <ac:spMk id="16" creationId="{EBFF726B-4E5D-9239-2370-067C0E46C274}"/>
          </ac:spMkLst>
        </pc:spChg>
        <pc:spChg chg="del">
          <ac:chgData name="Tasaporn VISAWAMETEEKUL" userId="S::tasapornv.2021@mitb.smu.edu.sg::b58edd33-5cdf-4bff-bb87-acde7de8e246" providerId="AD" clId="Web-{46B7CDA3-AD7D-4C61-9833-E7BE48343B27}" dt="2023-02-02T12:11:31.866" v="23"/>
          <ac:spMkLst>
            <pc:docMk/>
            <pc:sldMk cId="791285409" sldId="258"/>
            <ac:spMk id="21" creationId="{56D80E0D-8DDB-DC7E-28E3-7F77F92CAC34}"/>
          </ac:spMkLst>
        </pc:spChg>
        <pc:spChg chg="del">
          <ac:chgData name="Tasaporn VISAWAMETEEKUL" userId="S::tasapornv.2021@mitb.smu.edu.sg::b58edd33-5cdf-4bff-bb87-acde7de8e246" providerId="AD" clId="Web-{46B7CDA3-AD7D-4C61-9833-E7BE48343B27}" dt="2023-02-02T12:11:28.975" v="21"/>
          <ac:spMkLst>
            <pc:docMk/>
            <pc:sldMk cId="791285409" sldId="258"/>
            <ac:spMk id="22" creationId="{B0B4471E-4156-CC09-F753-9B3FFC20F73D}"/>
          </ac:spMkLst>
        </pc:spChg>
        <pc:spChg chg="del">
          <ac:chgData name="Tasaporn VISAWAMETEEKUL" userId="S::tasapornv.2021@mitb.smu.edu.sg::b58edd33-5cdf-4bff-bb87-acde7de8e246" providerId="AD" clId="Web-{46B7CDA3-AD7D-4C61-9833-E7BE48343B27}" dt="2023-02-02T12:11:30.428" v="22"/>
          <ac:spMkLst>
            <pc:docMk/>
            <pc:sldMk cId="791285409" sldId="258"/>
            <ac:spMk id="23" creationId="{53BFA5B5-9F39-9F46-8ADB-BBF9DFC977E8}"/>
          </ac:spMkLst>
        </pc:spChg>
        <pc:grpChg chg="del">
          <ac:chgData name="Tasaporn VISAWAMETEEKUL" userId="S::tasapornv.2021@mitb.smu.edu.sg::b58edd33-5cdf-4bff-bb87-acde7de8e246" providerId="AD" clId="Web-{46B7CDA3-AD7D-4C61-9833-E7BE48343B27}" dt="2023-02-02T12:11:30.428" v="22"/>
          <ac:grpSpMkLst>
            <pc:docMk/>
            <pc:sldMk cId="791285409" sldId="258"/>
            <ac:grpSpMk id="26" creationId="{0A2F993B-076F-5FC6-CC02-E1CE1D5C8C8C}"/>
          </ac:grpSpMkLst>
        </pc:grpChg>
        <pc:grpChg chg="del">
          <ac:chgData name="Tasaporn VISAWAMETEEKUL" userId="S::tasapornv.2021@mitb.smu.edu.sg::b58edd33-5cdf-4bff-bb87-acde7de8e246" providerId="AD" clId="Web-{46B7CDA3-AD7D-4C61-9833-E7BE48343B27}" dt="2023-02-02T12:11:31.866" v="23"/>
          <ac:grpSpMkLst>
            <pc:docMk/>
            <pc:sldMk cId="791285409" sldId="258"/>
            <ac:grpSpMk id="32" creationId="{A797CC28-3952-8B9A-9A96-7F9C85A4AA11}"/>
          </ac:grpSpMkLst>
        </pc:grpChg>
        <pc:picChg chg="mod">
          <ac:chgData name="Tasaporn VISAWAMETEEKUL" userId="S::tasapornv.2021@mitb.smu.edu.sg::b58edd33-5cdf-4bff-bb87-acde7de8e246" providerId="AD" clId="Web-{46B7CDA3-AD7D-4C61-9833-E7BE48343B27}" dt="2023-02-02T12:09:21.689" v="14" actId="1076"/>
          <ac:picMkLst>
            <pc:docMk/>
            <pc:sldMk cId="791285409" sldId="258"/>
            <ac:picMk id="4" creationId="{9343414D-C9F5-9E17-01A1-ADBA01632185}"/>
          </ac:picMkLst>
        </pc:picChg>
        <pc:picChg chg="add mod">
          <ac:chgData name="Tasaporn VISAWAMETEEKUL" userId="S::tasapornv.2021@mitb.smu.edu.sg::b58edd33-5cdf-4bff-bb87-acde7de8e246" providerId="AD" clId="Web-{46B7CDA3-AD7D-4C61-9833-E7BE48343B27}" dt="2023-02-02T12:09:18.314" v="11" actId="14100"/>
          <ac:picMkLst>
            <pc:docMk/>
            <pc:sldMk cId="791285409" sldId="258"/>
            <ac:picMk id="5" creationId="{BD82E375-FA52-47D2-48FC-A5BC49026DF4}"/>
          </ac:picMkLst>
        </pc:picChg>
        <pc:picChg chg="del mod">
          <ac:chgData name="Tasaporn VISAWAMETEEKUL" userId="S::tasapornv.2021@mitb.smu.edu.sg::b58edd33-5cdf-4bff-bb87-acde7de8e246" providerId="AD" clId="Web-{46B7CDA3-AD7D-4C61-9833-E7BE48343B27}" dt="2023-02-02T12:09:06.111" v="3"/>
          <ac:picMkLst>
            <pc:docMk/>
            <pc:sldMk cId="791285409" sldId="258"/>
            <ac:picMk id="8" creationId="{91EF9415-9718-6A91-D755-FB683B477846}"/>
          </ac:picMkLst>
        </pc:picChg>
      </pc:sldChg>
    </pc:docChg>
  </pc:docChgLst>
  <pc:docChgLst>
    <pc:chgData name="KHOO Wei Lun" userId="d3c35c5e-9a6a-4236-86a7-9670f0bf6d27" providerId="ADAL" clId="{550233E4-53C6-477D-8C42-C492390A7040}"/>
    <pc:docChg chg="custSel addSld modSld">
      <pc:chgData name="KHOO Wei Lun" userId="d3c35c5e-9a6a-4236-86a7-9670f0bf6d27" providerId="ADAL" clId="{550233E4-53C6-477D-8C42-C492390A7040}" dt="2023-02-06T13:34:07.912" v="905" actId="680"/>
      <pc:docMkLst>
        <pc:docMk/>
      </pc:docMkLst>
      <pc:sldChg chg="addSp delSp modSp mod">
        <pc:chgData name="KHOO Wei Lun" userId="d3c35c5e-9a6a-4236-86a7-9670f0bf6d27" providerId="ADAL" clId="{550233E4-53C6-477D-8C42-C492390A7040}" dt="2023-02-06T12:46:43.626" v="489" actId="21"/>
        <pc:sldMkLst>
          <pc:docMk/>
          <pc:sldMk cId="4260200944" sldId="261"/>
        </pc:sldMkLst>
        <pc:picChg chg="add del mod">
          <ac:chgData name="KHOO Wei Lun" userId="d3c35c5e-9a6a-4236-86a7-9670f0bf6d27" providerId="ADAL" clId="{550233E4-53C6-477D-8C42-C492390A7040}" dt="2023-02-06T12:46:32.034" v="485" actId="21"/>
          <ac:picMkLst>
            <pc:docMk/>
            <pc:sldMk cId="4260200944" sldId="261"/>
            <ac:picMk id="7" creationId="{AC3D1C92-9A9C-1B42-B10F-455FE61AC5B7}"/>
          </ac:picMkLst>
        </pc:picChg>
        <pc:picChg chg="add del mod">
          <ac:chgData name="KHOO Wei Lun" userId="d3c35c5e-9a6a-4236-86a7-9670f0bf6d27" providerId="ADAL" clId="{550233E4-53C6-477D-8C42-C492390A7040}" dt="2023-02-06T12:46:43.626" v="489" actId="21"/>
          <ac:picMkLst>
            <pc:docMk/>
            <pc:sldMk cId="4260200944" sldId="261"/>
            <ac:picMk id="9" creationId="{1498B68E-0ED0-C51E-14E2-67B56D357E0A}"/>
          </ac:picMkLst>
        </pc:picChg>
      </pc:sldChg>
      <pc:sldChg chg="modSp new mod">
        <pc:chgData name="KHOO Wei Lun" userId="d3c35c5e-9a6a-4236-86a7-9670f0bf6d27" providerId="ADAL" clId="{550233E4-53C6-477D-8C42-C492390A7040}" dt="2023-02-06T12:40:49.670" v="459" actId="20577"/>
        <pc:sldMkLst>
          <pc:docMk/>
          <pc:sldMk cId="3103059243" sldId="267"/>
        </pc:sldMkLst>
        <pc:spChg chg="mod">
          <ac:chgData name="KHOO Wei Lun" userId="d3c35c5e-9a6a-4236-86a7-9670f0bf6d27" providerId="ADAL" clId="{550233E4-53C6-477D-8C42-C492390A7040}" dt="2023-02-06T12:37:01.376" v="46" actId="20577"/>
          <ac:spMkLst>
            <pc:docMk/>
            <pc:sldMk cId="3103059243" sldId="267"/>
            <ac:spMk id="2" creationId="{34A3BFDF-C767-71B5-42EC-653EE6FA75B0}"/>
          </ac:spMkLst>
        </pc:spChg>
        <pc:spChg chg="mod">
          <ac:chgData name="KHOO Wei Lun" userId="d3c35c5e-9a6a-4236-86a7-9670f0bf6d27" providerId="ADAL" clId="{550233E4-53C6-477D-8C42-C492390A7040}" dt="2023-02-06T12:40:49.670" v="459" actId="20577"/>
          <ac:spMkLst>
            <pc:docMk/>
            <pc:sldMk cId="3103059243" sldId="267"/>
            <ac:spMk id="3" creationId="{6209F0A8-1045-3896-1646-62E5365C11CB}"/>
          </ac:spMkLst>
        </pc:spChg>
      </pc:sldChg>
      <pc:sldChg chg="addSp delSp modSp new mod">
        <pc:chgData name="KHOO Wei Lun" userId="d3c35c5e-9a6a-4236-86a7-9670f0bf6d27" providerId="ADAL" clId="{550233E4-53C6-477D-8C42-C492390A7040}" dt="2023-02-06T13:26:18.834" v="565" actId="20577"/>
        <pc:sldMkLst>
          <pc:docMk/>
          <pc:sldMk cId="2862824507" sldId="268"/>
        </pc:sldMkLst>
        <pc:spChg chg="mod">
          <ac:chgData name="KHOO Wei Lun" userId="d3c35c5e-9a6a-4236-86a7-9670f0bf6d27" providerId="ADAL" clId="{550233E4-53C6-477D-8C42-C492390A7040}" dt="2023-02-06T13:26:18.834" v="565" actId="20577"/>
          <ac:spMkLst>
            <pc:docMk/>
            <pc:sldMk cId="2862824507" sldId="268"/>
            <ac:spMk id="2" creationId="{4A43C7DA-3753-B176-8C3A-FD3D0E68BE38}"/>
          </ac:spMkLst>
        </pc:spChg>
        <pc:spChg chg="del">
          <ac:chgData name="KHOO Wei Lun" userId="d3c35c5e-9a6a-4236-86a7-9670f0bf6d27" providerId="ADAL" clId="{550233E4-53C6-477D-8C42-C492390A7040}" dt="2023-02-06T12:46:36.440" v="486" actId="478"/>
          <ac:spMkLst>
            <pc:docMk/>
            <pc:sldMk cId="2862824507" sldId="268"/>
            <ac:spMk id="3" creationId="{10840F67-A375-140B-99C8-FD084F08CC02}"/>
          </ac:spMkLst>
        </pc:spChg>
        <pc:picChg chg="add mod">
          <ac:chgData name="KHOO Wei Lun" userId="d3c35c5e-9a6a-4236-86a7-9670f0bf6d27" providerId="ADAL" clId="{550233E4-53C6-477D-8C42-C492390A7040}" dt="2023-02-06T12:46:40.218" v="488" actId="1076"/>
          <ac:picMkLst>
            <pc:docMk/>
            <pc:sldMk cId="2862824507" sldId="268"/>
            <ac:picMk id="4" creationId="{1755D117-8C04-DA62-8BAE-6073192AADDD}"/>
          </ac:picMkLst>
        </pc:picChg>
      </pc:sldChg>
      <pc:sldChg chg="addSp delSp modSp new mod">
        <pc:chgData name="KHOO Wei Lun" userId="d3c35c5e-9a6a-4236-86a7-9670f0bf6d27" providerId="ADAL" clId="{550233E4-53C6-477D-8C42-C492390A7040}" dt="2023-02-06T13:26:40.625" v="638" actId="20577"/>
        <pc:sldMkLst>
          <pc:docMk/>
          <pc:sldMk cId="2238920823" sldId="269"/>
        </pc:sldMkLst>
        <pc:spChg chg="mod">
          <ac:chgData name="KHOO Wei Lun" userId="d3c35c5e-9a6a-4236-86a7-9670f0bf6d27" providerId="ADAL" clId="{550233E4-53C6-477D-8C42-C492390A7040}" dt="2023-02-06T13:26:40.625" v="638" actId="20577"/>
          <ac:spMkLst>
            <pc:docMk/>
            <pc:sldMk cId="2238920823" sldId="269"/>
            <ac:spMk id="2" creationId="{7A5A8CE0-AA5F-7A7D-36A9-277AFB6EE614}"/>
          </ac:spMkLst>
        </pc:spChg>
        <pc:spChg chg="del">
          <ac:chgData name="KHOO Wei Lun" userId="d3c35c5e-9a6a-4236-86a7-9670f0bf6d27" providerId="ADAL" clId="{550233E4-53C6-477D-8C42-C492390A7040}" dt="2023-02-06T12:46:49.982" v="491" actId="478"/>
          <ac:spMkLst>
            <pc:docMk/>
            <pc:sldMk cId="2238920823" sldId="269"/>
            <ac:spMk id="3" creationId="{4D1DE397-56E2-A12C-E118-A296CDBC77D3}"/>
          </ac:spMkLst>
        </pc:spChg>
        <pc:picChg chg="add mod">
          <ac:chgData name="KHOO Wei Lun" userId="d3c35c5e-9a6a-4236-86a7-9670f0bf6d27" providerId="ADAL" clId="{550233E4-53C6-477D-8C42-C492390A7040}" dt="2023-02-06T12:46:54.895" v="493" actId="1076"/>
          <ac:picMkLst>
            <pc:docMk/>
            <pc:sldMk cId="2238920823" sldId="269"/>
            <ac:picMk id="4" creationId="{6D8D0677-D189-CC8C-EE65-63B21BAB78FF}"/>
          </ac:picMkLst>
        </pc:picChg>
      </pc:sldChg>
      <pc:sldChg chg="addSp delSp modSp new mod">
        <pc:chgData name="KHOO Wei Lun" userId="d3c35c5e-9a6a-4236-86a7-9670f0bf6d27" providerId="ADAL" clId="{550233E4-53C6-477D-8C42-C492390A7040}" dt="2023-02-06T13:27:21.170" v="750" actId="20577"/>
        <pc:sldMkLst>
          <pc:docMk/>
          <pc:sldMk cId="1104473390" sldId="270"/>
        </pc:sldMkLst>
        <pc:spChg chg="mod">
          <ac:chgData name="KHOO Wei Lun" userId="d3c35c5e-9a6a-4236-86a7-9670f0bf6d27" providerId="ADAL" clId="{550233E4-53C6-477D-8C42-C492390A7040}" dt="2023-02-06T13:27:21.170" v="750" actId="20577"/>
          <ac:spMkLst>
            <pc:docMk/>
            <pc:sldMk cId="1104473390" sldId="270"/>
            <ac:spMk id="2" creationId="{72DB9469-37D6-8D34-4B6F-3E2488BB8EFC}"/>
          </ac:spMkLst>
        </pc:spChg>
        <pc:spChg chg="del">
          <ac:chgData name="KHOO Wei Lun" userId="d3c35c5e-9a6a-4236-86a7-9670f0bf6d27" providerId="ADAL" clId="{550233E4-53C6-477D-8C42-C492390A7040}" dt="2023-02-06T13:06:46.057" v="495" actId="478"/>
          <ac:spMkLst>
            <pc:docMk/>
            <pc:sldMk cId="1104473390" sldId="270"/>
            <ac:spMk id="3" creationId="{16634FF0-1453-845B-2DE0-468A94B52D06}"/>
          </ac:spMkLst>
        </pc:spChg>
        <pc:spChg chg="add del">
          <ac:chgData name="KHOO Wei Lun" userId="d3c35c5e-9a6a-4236-86a7-9670f0bf6d27" providerId="ADAL" clId="{550233E4-53C6-477D-8C42-C492390A7040}" dt="2023-02-06T13:25:31.259" v="503" actId="478"/>
          <ac:spMkLst>
            <pc:docMk/>
            <pc:sldMk cId="1104473390" sldId="270"/>
            <ac:spMk id="7" creationId="{E9B0E05B-717A-2CAB-DA38-3AD985A2BAAF}"/>
          </ac:spMkLst>
        </pc:spChg>
        <pc:picChg chg="add mod">
          <ac:chgData name="KHOO Wei Lun" userId="d3c35c5e-9a6a-4236-86a7-9670f0bf6d27" providerId="ADAL" clId="{550233E4-53C6-477D-8C42-C492390A7040}" dt="2023-02-06T13:06:54.370" v="499" actId="14100"/>
          <ac:picMkLst>
            <pc:docMk/>
            <pc:sldMk cId="1104473390" sldId="270"/>
            <ac:picMk id="5" creationId="{E4F54D0C-0BA1-10D0-2C0C-954B5930EDF9}"/>
          </ac:picMkLst>
        </pc:picChg>
        <pc:picChg chg="add del">
          <ac:chgData name="KHOO Wei Lun" userId="d3c35c5e-9a6a-4236-86a7-9670f0bf6d27" providerId="ADAL" clId="{550233E4-53C6-477D-8C42-C492390A7040}" dt="2023-02-06T13:25:41.695" v="505" actId="478"/>
          <ac:picMkLst>
            <pc:docMk/>
            <pc:sldMk cId="1104473390" sldId="270"/>
            <ac:picMk id="9" creationId="{1D6081B9-E37F-195B-6535-BED795F22293}"/>
          </ac:picMkLst>
        </pc:picChg>
        <pc:picChg chg="add del mod">
          <ac:chgData name="KHOO Wei Lun" userId="d3c35c5e-9a6a-4236-86a7-9670f0bf6d27" providerId="ADAL" clId="{550233E4-53C6-477D-8C42-C492390A7040}" dt="2023-02-06T13:25:57.837" v="509" actId="478"/>
          <ac:picMkLst>
            <pc:docMk/>
            <pc:sldMk cId="1104473390" sldId="270"/>
            <ac:picMk id="11" creationId="{EE6AF646-D2AB-7879-F397-75BA030715E7}"/>
          </ac:picMkLst>
        </pc:picChg>
      </pc:sldChg>
      <pc:sldChg chg="addSp delSp modSp new mod">
        <pc:chgData name="KHOO Wei Lun" userId="d3c35c5e-9a6a-4236-86a7-9670f0bf6d27" providerId="ADAL" clId="{550233E4-53C6-477D-8C42-C492390A7040}" dt="2023-02-06T13:28:36.126" v="824" actId="20577"/>
        <pc:sldMkLst>
          <pc:docMk/>
          <pc:sldMk cId="634427198" sldId="271"/>
        </pc:sldMkLst>
        <pc:spChg chg="mod">
          <ac:chgData name="KHOO Wei Lun" userId="d3c35c5e-9a6a-4236-86a7-9670f0bf6d27" providerId="ADAL" clId="{550233E4-53C6-477D-8C42-C492390A7040}" dt="2023-02-06T13:28:36.126" v="824" actId="20577"/>
          <ac:spMkLst>
            <pc:docMk/>
            <pc:sldMk cId="634427198" sldId="271"/>
            <ac:spMk id="2" creationId="{1AF7CF02-FF7F-DFFE-E5AB-9EA3ACB10C11}"/>
          </ac:spMkLst>
        </pc:spChg>
        <pc:spChg chg="del">
          <ac:chgData name="KHOO Wei Lun" userId="d3c35c5e-9a6a-4236-86a7-9670f0bf6d27" providerId="ADAL" clId="{550233E4-53C6-477D-8C42-C492390A7040}" dt="2023-02-06T13:25:24.498" v="501" actId="478"/>
          <ac:spMkLst>
            <pc:docMk/>
            <pc:sldMk cId="634427198" sldId="271"/>
            <ac:spMk id="3" creationId="{C83B210E-1F19-75AD-4ABC-2C18ECEF456F}"/>
          </ac:spMkLst>
        </pc:spChg>
        <pc:picChg chg="add mod">
          <ac:chgData name="KHOO Wei Lun" userId="d3c35c5e-9a6a-4236-86a7-9670f0bf6d27" providerId="ADAL" clId="{550233E4-53C6-477D-8C42-C492390A7040}" dt="2023-02-06T13:26:04.038" v="511" actId="1076"/>
          <ac:picMkLst>
            <pc:docMk/>
            <pc:sldMk cId="634427198" sldId="271"/>
            <ac:picMk id="5" creationId="{2B7D870A-2F28-1C37-BC77-5AC80F5E0EE3}"/>
          </ac:picMkLst>
        </pc:picChg>
      </pc:sldChg>
      <pc:sldChg chg="addSp delSp modSp new mod">
        <pc:chgData name="KHOO Wei Lun" userId="d3c35c5e-9a6a-4236-86a7-9670f0bf6d27" providerId="ADAL" clId="{550233E4-53C6-477D-8C42-C492390A7040}" dt="2023-02-06T13:33:54.544" v="904" actId="20577"/>
        <pc:sldMkLst>
          <pc:docMk/>
          <pc:sldMk cId="370294904" sldId="272"/>
        </pc:sldMkLst>
        <pc:spChg chg="mod">
          <ac:chgData name="KHOO Wei Lun" userId="d3c35c5e-9a6a-4236-86a7-9670f0bf6d27" providerId="ADAL" clId="{550233E4-53C6-477D-8C42-C492390A7040}" dt="2023-02-06T13:33:54.544" v="904" actId="20577"/>
          <ac:spMkLst>
            <pc:docMk/>
            <pc:sldMk cId="370294904" sldId="272"/>
            <ac:spMk id="2" creationId="{1193B842-6DBD-89D7-D3A1-6B84439115B8}"/>
          </ac:spMkLst>
        </pc:spChg>
        <pc:spChg chg="del">
          <ac:chgData name="KHOO Wei Lun" userId="d3c35c5e-9a6a-4236-86a7-9670f0bf6d27" providerId="ADAL" clId="{550233E4-53C6-477D-8C42-C492390A7040}" dt="2023-02-06T13:33:17.994" v="826" actId="478"/>
          <ac:spMkLst>
            <pc:docMk/>
            <pc:sldMk cId="370294904" sldId="272"/>
            <ac:spMk id="3" creationId="{6E60EB17-951A-15DA-0AE6-4769CE2B0258}"/>
          </ac:spMkLst>
        </pc:spChg>
        <pc:picChg chg="add mod">
          <ac:chgData name="KHOO Wei Lun" userId="d3c35c5e-9a6a-4236-86a7-9670f0bf6d27" providerId="ADAL" clId="{550233E4-53C6-477D-8C42-C492390A7040}" dt="2023-02-06T13:33:23.177" v="829" actId="14100"/>
          <ac:picMkLst>
            <pc:docMk/>
            <pc:sldMk cId="370294904" sldId="272"/>
            <ac:picMk id="5" creationId="{84191C07-DEEC-C28C-9603-E2E05111A165}"/>
          </ac:picMkLst>
        </pc:picChg>
      </pc:sldChg>
      <pc:sldChg chg="new">
        <pc:chgData name="KHOO Wei Lun" userId="d3c35c5e-9a6a-4236-86a7-9670f0bf6d27" providerId="ADAL" clId="{550233E4-53C6-477D-8C42-C492390A7040}" dt="2023-02-06T13:34:07.912" v="905" actId="680"/>
        <pc:sldMkLst>
          <pc:docMk/>
          <pc:sldMk cId="2137861816" sldId="273"/>
        </pc:sldMkLst>
      </pc:sldChg>
    </pc:docChg>
  </pc:docChgLst>
  <pc:docChgLst>
    <pc:chgData name="LAW Shiang Rou" userId="b07def9b-1114-4669-b258-f921c3552fef" providerId="ADAL" clId="{BAC4A9F3-8DF0-4501-88D9-FB03BEC67929}"/>
    <pc:docChg chg="undo redo custSel addSld delSld modSld sldOrd">
      <pc:chgData name="LAW Shiang Rou" userId="b07def9b-1114-4669-b258-f921c3552fef" providerId="ADAL" clId="{BAC4A9F3-8DF0-4501-88D9-FB03BEC67929}" dt="2023-02-10T04:23:59.651" v="2573" actId="1076"/>
      <pc:docMkLst>
        <pc:docMk/>
      </pc:docMkLst>
      <pc:sldChg chg="delSp mod addCm">
        <pc:chgData name="LAW Shiang Rou" userId="b07def9b-1114-4669-b258-f921c3552fef" providerId="ADAL" clId="{BAC4A9F3-8DF0-4501-88D9-FB03BEC67929}" dt="2023-02-07T12:45:27.359" v="1353" actId="478"/>
        <pc:sldMkLst>
          <pc:docMk/>
          <pc:sldMk cId="193083050" sldId="256"/>
        </pc:sldMkLst>
        <pc:spChg chg="del">
          <ac:chgData name="LAW Shiang Rou" userId="b07def9b-1114-4669-b258-f921c3552fef" providerId="ADAL" clId="{BAC4A9F3-8DF0-4501-88D9-FB03BEC67929}" dt="2023-02-07T12:45:27.359" v="1353" actId="478"/>
          <ac:spMkLst>
            <pc:docMk/>
            <pc:sldMk cId="193083050" sldId="256"/>
            <ac:spMk id="2" creationId="{73EC9413-9E3C-22EC-5D45-1C623CBE5470}"/>
          </ac:spMkLst>
        </pc:spChg>
        <pc:spChg chg="del">
          <ac:chgData name="LAW Shiang Rou" userId="b07def9b-1114-4669-b258-f921c3552fef" providerId="ADAL" clId="{BAC4A9F3-8DF0-4501-88D9-FB03BEC67929}" dt="2023-02-07T12:45:26.247" v="1352" actId="478"/>
          <ac:spMkLst>
            <pc:docMk/>
            <pc:sldMk cId="193083050" sldId="256"/>
            <ac:spMk id="4" creationId="{B2215313-C4C3-87D4-E39E-716193D9E6D1}"/>
          </ac:spMkLst>
        </pc:spChg>
        <pc:extLst>
          <p:ext xmlns:p="http://schemas.openxmlformats.org/presentationml/2006/main" uri="{D6D511B9-2390-475A-947B-AFAB55BFBCF1}">
            <pc226:cmChg xmlns:pc226="http://schemas.microsoft.com/office/powerpoint/2022/06/main/command" chg="add">
              <pc226:chgData name="LAW Shiang Rou" userId="b07def9b-1114-4669-b258-f921c3552fef" providerId="ADAL" clId="{BAC4A9F3-8DF0-4501-88D9-FB03BEC67929}" dt="2023-02-02T15:15:12.345" v="0"/>
              <pc2:cmMkLst xmlns:pc2="http://schemas.microsoft.com/office/powerpoint/2019/9/main/command">
                <pc:docMk/>
                <pc:sldMk cId="193083050" sldId="256"/>
                <pc2:cmMk id="{31F0487A-21AD-4B95-A157-1BAABA71B496}"/>
              </pc2:cmMkLst>
            </pc226:cmChg>
          </p:ext>
        </pc:extLst>
      </pc:sldChg>
      <pc:sldChg chg="delSp mod">
        <pc:chgData name="LAW Shiang Rou" userId="b07def9b-1114-4669-b258-f921c3552fef" providerId="ADAL" clId="{BAC4A9F3-8DF0-4501-88D9-FB03BEC67929}" dt="2023-02-07T12:52:54.778" v="1376" actId="478"/>
        <pc:sldMkLst>
          <pc:docMk/>
          <pc:sldMk cId="2799136263" sldId="259"/>
        </pc:sldMkLst>
        <pc:spChg chg="del">
          <ac:chgData name="LAW Shiang Rou" userId="b07def9b-1114-4669-b258-f921c3552fef" providerId="ADAL" clId="{BAC4A9F3-8DF0-4501-88D9-FB03BEC67929}" dt="2023-02-07T12:52:54.778" v="1376" actId="478"/>
          <ac:spMkLst>
            <pc:docMk/>
            <pc:sldMk cId="2799136263" sldId="259"/>
            <ac:spMk id="9" creationId="{1A0900FD-7332-FB90-D3E4-6DE77902F0C1}"/>
          </ac:spMkLst>
        </pc:spChg>
        <pc:spChg chg="del">
          <ac:chgData name="LAW Shiang Rou" userId="b07def9b-1114-4669-b258-f921c3552fef" providerId="ADAL" clId="{BAC4A9F3-8DF0-4501-88D9-FB03BEC67929}" dt="2023-02-07T12:52:54.778" v="1376" actId="478"/>
          <ac:spMkLst>
            <pc:docMk/>
            <pc:sldMk cId="2799136263" sldId="259"/>
            <ac:spMk id="10" creationId="{0AD7B139-EA92-2B47-3BF6-71F184C767C8}"/>
          </ac:spMkLst>
        </pc:spChg>
      </pc:sldChg>
      <pc:sldChg chg="delSp mod">
        <pc:chgData name="LAW Shiang Rou" userId="b07def9b-1114-4669-b258-f921c3552fef" providerId="ADAL" clId="{BAC4A9F3-8DF0-4501-88D9-FB03BEC67929}" dt="2023-02-07T12:52:52.043" v="1375" actId="478"/>
        <pc:sldMkLst>
          <pc:docMk/>
          <pc:sldMk cId="1094855737" sldId="260"/>
        </pc:sldMkLst>
        <pc:spChg chg="del">
          <ac:chgData name="LAW Shiang Rou" userId="b07def9b-1114-4669-b258-f921c3552fef" providerId="ADAL" clId="{BAC4A9F3-8DF0-4501-88D9-FB03BEC67929}" dt="2023-02-07T12:52:52.043" v="1375" actId="478"/>
          <ac:spMkLst>
            <pc:docMk/>
            <pc:sldMk cId="1094855737" sldId="260"/>
            <ac:spMk id="2" creationId="{F23E694E-F59D-BB1D-11A3-759A073382F9}"/>
          </ac:spMkLst>
        </pc:spChg>
        <pc:spChg chg="del">
          <ac:chgData name="LAW Shiang Rou" userId="b07def9b-1114-4669-b258-f921c3552fef" providerId="ADAL" clId="{BAC4A9F3-8DF0-4501-88D9-FB03BEC67929}" dt="2023-02-07T12:52:52.043" v="1375" actId="478"/>
          <ac:spMkLst>
            <pc:docMk/>
            <pc:sldMk cId="1094855737" sldId="260"/>
            <ac:spMk id="3" creationId="{BF7FBE60-E19D-F045-1224-13C6D9EF8944}"/>
          </ac:spMkLst>
        </pc:spChg>
      </pc:sldChg>
      <pc:sldChg chg="addSp delSp modSp mod modNotesTx">
        <pc:chgData name="LAW Shiang Rou" userId="b07def9b-1114-4669-b258-f921c3552fef" providerId="ADAL" clId="{BAC4A9F3-8DF0-4501-88D9-FB03BEC67929}" dt="2023-02-10T03:10:08.969" v="2480" actId="14100"/>
        <pc:sldMkLst>
          <pc:docMk/>
          <pc:sldMk cId="4260200944" sldId="261"/>
        </pc:sldMkLst>
        <pc:spChg chg="mod">
          <ac:chgData name="LAW Shiang Rou" userId="b07def9b-1114-4669-b258-f921c3552fef" providerId="ADAL" clId="{BAC4A9F3-8DF0-4501-88D9-FB03BEC67929}" dt="2023-02-02T15:26:29.336" v="746" actId="14100"/>
          <ac:spMkLst>
            <pc:docMk/>
            <pc:sldMk cId="4260200944" sldId="261"/>
            <ac:spMk id="2" creationId="{F23E694E-F59D-BB1D-11A3-759A073382F9}"/>
          </ac:spMkLst>
        </pc:spChg>
        <pc:spChg chg="mod">
          <ac:chgData name="LAW Shiang Rou" userId="b07def9b-1114-4669-b258-f921c3552fef" providerId="ADAL" clId="{BAC4A9F3-8DF0-4501-88D9-FB03BEC67929}" dt="2023-02-07T13:17:14.963" v="1647" actId="20577"/>
          <ac:spMkLst>
            <pc:docMk/>
            <pc:sldMk cId="4260200944" sldId="261"/>
            <ac:spMk id="3" creationId="{BF7FBE60-E19D-F045-1224-13C6D9EF8944}"/>
          </ac:spMkLst>
        </pc:spChg>
        <pc:spChg chg="add del mod">
          <ac:chgData name="LAW Shiang Rou" userId="b07def9b-1114-4669-b258-f921c3552fef" providerId="ADAL" clId="{BAC4A9F3-8DF0-4501-88D9-FB03BEC67929}" dt="2023-02-07T13:26:06.452" v="1648" actId="478"/>
          <ac:spMkLst>
            <pc:docMk/>
            <pc:sldMk cId="4260200944" sldId="261"/>
            <ac:spMk id="7" creationId="{561773B3-E1B0-17FE-4990-8570BECF1667}"/>
          </ac:spMkLst>
        </pc:spChg>
        <pc:spChg chg="add mod">
          <ac:chgData name="LAW Shiang Rou" userId="b07def9b-1114-4669-b258-f921c3552fef" providerId="ADAL" clId="{BAC4A9F3-8DF0-4501-88D9-FB03BEC67929}" dt="2023-02-07T13:27:03.513" v="1659" actId="14100"/>
          <ac:spMkLst>
            <pc:docMk/>
            <pc:sldMk cId="4260200944" sldId="261"/>
            <ac:spMk id="11" creationId="{B5CBD7BD-B504-4BD1-5998-ECCE05C15634}"/>
          </ac:spMkLst>
        </pc:spChg>
        <pc:spChg chg="add del mod">
          <ac:chgData name="LAW Shiang Rou" userId="b07def9b-1114-4669-b258-f921c3552fef" providerId="ADAL" clId="{BAC4A9F3-8DF0-4501-88D9-FB03BEC67929}" dt="2023-02-07T13:26:52.767" v="1656" actId="478"/>
          <ac:spMkLst>
            <pc:docMk/>
            <pc:sldMk cId="4260200944" sldId="261"/>
            <ac:spMk id="12" creationId="{B306278F-897E-110E-EE1E-3B1640A0808B}"/>
          </ac:spMkLst>
        </pc:spChg>
        <pc:spChg chg="add del mod">
          <ac:chgData name="LAW Shiang Rou" userId="b07def9b-1114-4669-b258-f921c3552fef" providerId="ADAL" clId="{BAC4A9F3-8DF0-4501-88D9-FB03BEC67929}" dt="2023-02-07T13:26:52.767" v="1656" actId="478"/>
          <ac:spMkLst>
            <pc:docMk/>
            <pc:sldMk cId="4260200944" sldId="261"/>
            <ac:spMk id="13" creationId="{1B1D161A-4493-7403-E908-91FAB6A52FAC}"/>
          </ac:spMkLst>
        </pc:spChg>
        <pc:spChg chg="add del mod">
          <ac:chgData name="LAW Shiang Rou" userId="b07def9b-1114-4669-b258-f921c3552fef" providerId="ADAL" clId="{BAC4A9F3-8DF0-4501-88D9-FB03BEC67929}" dt="2023-02-07T13:26:52.767" v="1656" actId="478"/>
          <ac:spMkLst>
            <pc:docMk/>
            <pc:sldMk cId="4260200944" sldId="261"/>
            <ac:spMk id="14" creationId="{E1CF4E7F-C091-EB91-A96B-993CD42F1AE4}"/>
          </ac:spMkLst>
        </pc:spChg>
        <pc:spChg chg="add del mod">
          <ac:chgData name="LAW Shiang Rou" userId="b07def9b-1114-4669-b258-f921c3552fef" providerId="ADAL" clId="{BAC4A9F3-8DF0-4501-88D9-FB03BEC67929}" dt="2023-02-07T13:26:52.767" v="1656" actId="478"/>
          <ac:spMkLst>
            <pc:docMk/>
            <pc:sldMk cId="4260200944" sldId="261"/>
            <ac:spMk id="15" creationId="{57E6A67C-55A4-9414-791D-F4FAABEA5DAB}"/>
          </ac:spMkLst>
        </pc:spChg>
        <pc:spChg chg="add mod">
          <ac:chgData name="LAW Shiang Rou" userId="b07def9b-1114-4669-b258-f921c3552fef" providerId="ADAL" clId="{BAC4A9F3-8DF0-4501-88D9-FB03BEC67929}" dt="2023-02-07T13:26:56.373" v="1657" actId="1076"/>
          <ac:spMkLst>
            <pc:docMk/>
            <pc:sldMk cId="4260200944" sldId="261"/>
            <ac:spMk id="16" creationId="{E81AA26B-1C42-15BD-B738-C78373B37523}"/>
          </ac:spMkLst>
        </pc:spChg>
        <pc:spChg chg="mod">
          <ac:chgData name="LAW Shiang Rou" userId="b07def9b-1114-4669-b258-f921c3552fef" providerId="ADAL" clId="{BAC4A9F3-8DF0-4501-88D9-FB03BEC67929}" dt="2023-02-10T03:10:08.969" v="2480" actId="14100"/>
          <ac:spMkLst>
            <pc:docMk/>
            <pc:sldMk cId="4260200944" sldId="261"/>
            <ac:spMk id="17" creationId="{9D77FF2B-BEAD-0283-B75D-CC5FBD0505A3}"/>
          </ac:spMkLst>
        </pc:spChg>
        <pc:spChg chg="add mod">
          <ac:chgData name="LAW Shiang Rou" userId="b07def9b-1114-4669-b258-f921c3552fef" providerId="ADAL" clId="{BAC4A9F3-8DF0-4501-88D9-FB03BEC67929}" dt="2023-02-07T13:26:56.373" v="1657" actId="1076"/>
          <ac:spMkLst>
            <pc:docMk/>
            <pc:sldMk cId="4260200944" sldId="261"/>
            <ac:spMk id="18" creationId="{47ED9C01-224A-828B-5C28-E57B94537BB9}"/>
          </ac:spMkLst>
        </pc:spChg>
        <pc:spChg chg="add mod">
          <ac:chgData name="LAW Shiang Rou" userId="b07def9b-1114-4669-b258-f921c3552fef" providerId="ADAL" clId="{BAC4A9F3-8DF0-4501-88D9-FB03BEC67929}" dt="2023-02-07T13:26:56.373" v="1657" actId="1076"/>
          <ac:spMkLst>
            <pc:docMk/>
            <pc:sldMk cId="4260200944" sldId="261"/>
            <ac:spMk id="19" creationId="{902109D9-DD15-597E-F133-7433A48E4B6D}"/>
          </ac:spMkLst>
        </pc:spChg>
        <pc:spChg chg="add mod">
          <ac:chgData name="LAW Shiang Rou" userId="b07def9b-1114-4669-b258-f921c3552fef" providerId="ADAL" clId="{BAC4A9F3-8DF0-4501-88D9-FB03BEC67929}" dt="2023-02-07T13:27:30.705" v="1690" actId="20577"/>
          <ac:spMkLst>
            <pc:docMk/>
            <pc:sldMk cId="4260200944" sldId="261"/>
            <ac:spMk id="22" creationId="{18420A68-E961-F15B-859F-73EC3DDC115C}"/>
          </ac:spMkLst>
        </pc:spChg>
        <pc:spChg chg="add mod">
          <ac:chgData name="LAW Shiang Rou" userId="b07def9b-1114-4669-b258-f921c3552fef" providerId="ADAL" clId="{BAC4A9F3-8DF0-4501-88D9-FB03BEC67929}" dt="2023-02-07T13:30:16.859" v="1794"/>
          <ac:spMkLst>
            <pc:docMk/>
            <pc:sldMk cId="4260200944" sldId="261"/>
            <ac:spMk id="26" creationId="{2CB48317-B650-B79E-C993-E5312B9EF059}"/>
          </ac:spMkLst>
        </pc:spChg>
        <pc:spChg chg="add mod">
          <ac:chgData name="LAW Shiang Rou" userId="b07def9b-1114-4669-b258-f921c3552fef" providerId="ADAL" clId="{BAC4A9F3-8DF0-4501-88D9-FB03BEC67929}" dt="2023-02-07T13:30:16.859" v="1794"/>
          <ac:spMkLst>
            <pc:docMk/>
            <pc:sldMk cId="4260200944" sldId="261"/>
            <ac:spMk id="27" creationId="{94B02CE9-2DAC-29F0-0ECD-478D3D56EFF5}"/>
          </ac:spMkLst>
        </pc:spChg>
        <pc:spChg chg="add mod">
          <ac:chgData name="LAW Shiang Rou" userId="b07def9b-1114-4669-b258-f921c3552fef" providerId="ADAL" clId="{BAC4A9F3-8DF0-4501-88D9-FB03BEC67929}" dt="2023-02-07T13:30:16.859" v="1794"/>
          <ac:spMkLst>
            <pc:docMk/>
            <pc:sldMk cId="4260200944" sldId="261"/>
            <ac:spMk id="28" creationId="{A46CF04F-DD83-DB79-F579-BED5D60B052D}"/>
          </ac:spMkLst>
        </pc:spChg>
        <pc:spChg chg="add mod">
          <ac:chgData name="LAW Shiang Rou" userId="b07def9b-1114-4669-b258-f921c3552fef" providerId="ADAL" clId="{BAC4A9F3-8DF0-4501-88D9-FB03BEC67929}" dt="2023-02-07T13:30:16.859" v="1794"/>
          <ac:spMkLst>
            <pc:docMk/>
            <pc:sldMk cId="4260200944" sldId="261"/>
            <ac:spMk id="29" creationId="{9ECBF368-59CA-DFCE-996D-229039DF47E9}"/>
          </ac:spMkLst>
        </pc:spChg>
        <pc:grpChg chg="del mod">
          <ac:chgData name="LAW Shiang Rou" userId="b07def9b-1114-4669-b258-f921c3552fef" providerId="ADAL" clId="{BAC4A9F3-8DF0-4501-88D9-FB03BEC67929}" dt="2023-02-07T13:30:15.843" v="1793" actId="478"/>
          <ac:grpSpMkLst>
            <pc:docMk/>
            <pc:sldMk cId="4260200944" sldId="261"/>
            <ac:grpSpMk id="4" creationId="{07A04058-679C-DFDC-9E14-5CB8DB56C533}"/>
          </ac:grpSpMkLst>
        </pc:grpChg>
        <pc:picChg chg="add del mod">
          <ac:chgData name="LAW Shiang Rou" userId="b07def9b-1114-4669-b258-f921c3552fef" providerId="ADAL" clId="{BAC4A9F3-8DF0-4501-88D9-FB03BEC67929}" dt="2023-02-07T13:17:11.995" v="1639" actId="478"/>
          <ac:picMkLst>
            <pc:docMk/>
            <pc:sldMk cId="4260200944" sldId="261"/>
            <ac:picMk id="8" creationId="{71CC112F-EA2E-EE76-4FDF-B0DCA3599858}"/>
          </ac:picMkLst>
        </pc:picChg>
        <pc:picChg chg="add mod modCrop">
          <ac:chgData name="LAW Shiang Rou" userId="b07def9b-1114-4669-b258-f921c3552fef" providerId="ADAL" clId="{BAC4A9F3-8DF0-4501-88D9-FB03BEC67929}" dt="2023-02-07T13:28:16.089" v="1695" actId="1076"/>
          <ac:picMkLst>
            <pc:docMk/>
            <pc:sldMk cId="4260200944" sldId="261"/>
            <ac:picMk id="10" creationId="{2ED719DC-20ED-17C5-4A33-F9BB4F9F26C8}"/>
          </ac:picMkLst>
        </pc:picChg>
        <pc:cxnChg chg="add mod">
          <ac:chgData name="LAW Shiang Rou" userId="b07def9b-1114-4669-b258-f921c3552fef" providerId="ADAL" clId="{BAC4A9F3-8DF0-4501-88D9-FB03BEC67929}" dt="2023-02-07T13:26:56.373" v="1657" actId="1076"/>
          <ac:cxnSpMkLst>
            <pc:docMk/>
            <pc:sldMk cId="4260200944" sldId="261"/>
            <ac:cxnSpMk id="20" creationId="{D082AA83-F80F-E885-4462-CCD5E4FF761D}"/>
          </ac:cxnSpMkLst>
        </pc:cxnChg>
        <pc:cxnChg chg="add mod">
          <ac:chgData name="LAW Shiang Rou" userId="b07def9b-1114-4669-b258-f921c3552fef" providerId="ADAL" clId="{BAC4A9F3-8DF0-4501-88D9-FB03BEC67929}" dt="2023-02-07T13:27:28.914" v="1684" actId="20577"/>
          <ac:cxnSpMkLst>
            <pc:docMk/>
            <pc:sldMk cId="4260200944" sldId="261"/>
            <ac:cxnSpMk id="21" creationId="{9FFAB1F6-AB26-E0E5-8B10-25747FD07EFE}"/>
          </ac:cxnSpMkLst>
        </pc:cxnChg>
      </pc:sldChg>
      <pc:sldChg chg="addSp delSp modSp add mod ord modNotesTx">
        <pc:chgData name="LAW Shiang Rou" userId="b07def9b-1114-4669-b258-f921c3552fef" providerId="ADAL" clId="{BAC4A9F3-8DF0-4501-88D9-FB03BEC67929}" dt="2023-02-10T03:10:31.299" v="2483" actId="14100"/>
        <pc:sldMkLst>
          <pc:docMk/>
          <pc:sldMk cId="3016891705" sldId="263"/>
        </pc:sldMkLst>
        <pc:spChg chg="mod">
          <ac:chgData name="LAW Shiang Rou" userId="b07def9b-1114-4669-b258-f921c3552fef" providerId="ADAL" clId="{BAC4A9F3-8DF0-4501-88D9-FB03BEC67929}" dt="2023-02-02T15:18:54.926" v="131" actId="1038"/>
          <ac:spMkLst>
            <pc:docMk/>
            <pc:sldMk cId="3016891705" sldId="263"/>
            <ac:spMk id="2" creationId="{F23E694E-F59D-BB1D-11A3-759A073382F9}"/>
          </ac:spMkLst>
        </pc:spChg>
        <pc:spChg chg="mod">
          <ac:chgData name="LAW Shiang Rou" userId="b07def9b-1114-4669-b258-f921c3552fef" providerId="ADAL" clId="{BAC4A9F3-8DF0-4501-88D9-FB03BEC67929}" dt="2023-02-02T15:18:54.926" v="131" actId="1038"/>
          <ac:spMkLst>
            <pc:docMk/>
            <pc:sldMk cId="3016891705" sldId="263"/>
            <ac:spMk id="3" creationId="{BF7FBE60-E19D-F045-1224-13C6D9EF8944}"/>
          </ac:spMkLst>
        </pc:spChg>
        <pc:spChg chg="add del mod">
          <ac:chgData name="LAW Shiang Rou" userId="b07def9b-1114-4669-b258-f921c3552fef" providerId="ADAL" clId="{BAC4A9F3-8DF0-4501-88D9-FB03BEC67929}" dt="2023-02-02T15:16:08.078" v="56" actId="478"/>
          <ac:spMkLst>
            <pc:docMk/>
            <pc:sldMk cId="3016891705" sldId="263"/>
            <ac:spMk id="4" creationId="{B1D25CCB-4FA9-C552-7259-96A40426D606}"/>
          </ac:spMkLst>
        </pc:spChg>
        <pc:spChg chg="add del mod">
          <ac:chgData name="LAW Shiang Rou" userId="b07def9b-1114-4669-b258-f921c3552fef" providerId="ADAL" clId="{BAC4A9F3-8DF0-4501-88D9-FB03BEC67929}" dt="2023-02-02T15:16:10.001" v="57" actId="478"/>
          <ac:spMkLst>
            <pc:docMk/>
            <pc:sldMk cId="3016891705" sldId="263"/>
            <ac:spMk id="5" creationId="{61C77684-2145-D359-7E94-1DF43BC17697}"/>
          </ac:spMkLst>
        </pc:spChg>
        <pc:spChg chg="add mod ord">
          <ac:chgData name="LAW Shiang Rou" userId="b07def9b-1114-4669-b258-f921c3552fef" providerId="ADAL" clId="{BAC4A9F3-8DF0-4501-88D9-FB03BEC67929}" dt="2023-02-07T13:28:21.712" v="1696" actId="14100"/>
          <ac:spMkLst>
            <pc:docMk/>
            <pc:sldMk cId="3016891705" sldId="263"/>
            <ac:spMk id="6" creationId="{FA5579A8-BBC0-EE3A-A4D1-C9D7F482E429}"/>
          </ac:spMkLst>
        </pc:spChg>
        <pc:spChg chg="add mod">
          <ac:chgData name="LAW Shiang Rou" userId="b07def9b-1114-4669-b258-f921c3552fef" providerId="ADAL" clId="{BAC4A9F3-8DF0-4501-88D9-FB03BEC67929}" dt="2023-02-07T13:30:01.977" v="1791" actId="14100"/>
          <ac:spMkLst>
            <pc:docMk/>
            <pc:sldMk cId="3016891705" sldId="263"/>
            <ac:spMk id="7" creationId="{CAE2B296-18C8-0C00-DA48-14A2A6DD810F}"/>
          </ac:spMkLst>
        </pc:spChg>
        <pc:spChg chg="mod">
          <ac:chgData name="LAW Shiang Rou" userId="b07def9b-1114-4669-b258-f921c3552fef" providerId="ADAL" clId="{BAC4A9F3-8DF0-4501-88D9-FB03BEC67929}" dt="2023-02-10T03:10:31.299" v="2483" actId="14100"/>
          <ac:spMkLst>
            <pc:docMk/>
            <pc:sldMk cId="3016891705" sldId="263"/>
            <ac:spMk id="17" creationId="{9D77FF2B-BEAD-0283-B75D-CC5FBD0505A3}"/>
          </ac:spMkLst>
        </pc:spChg>
        <pc:spChg chg="mod">
          <ac:chgData name="LAW Shiang Rou" userId="b07def9b-1114-4669-b258-f921c3552fef" providerId="ADAL" clId="{BAC4A9F3-8DF0-4501-88D9-FB03BEC67929}" dt="2023-02-02T15:18:54.926" v="131" actId="1038"/>
          <ac:spMkLst>
            <pc:docMk/>
            <pc:sldMk cId="3016891705" sldId="263"/>
            <ac:spMk id="20" creationId="{84465498-EB03-68FB-3C14-3128B6846A4A}"/>
          </ac:spMkLst>
        </pc:spChg>
        <pc:spChg chg="mod">
          <ac:chgData name="LAW Shiang Rou" userId="b07def9b-1114-4669-b258-f921c3552fef" providerId="ADAL" clId="{BAC4A9F3-8DF0-4501-88D9-FB03BEC67929}" dt="2023-02-02T15:18:54.926" v="131" actId="1038"/>
          <ac:spMkLst>
            <pc:docMk/>
            <pc:sldMk cId="3016891705" sldId="263"/>
            <ac:spMk id="25" creationId="{E6D2ABCE-E3CA-162A-9171-3FD33102E69B}"/>
          </ac:spMkLst>
        </pc:spChg>
        <pc:spChg chg="mod">
          <ac:chgData name="LAW Shiang Rou" userId="b07def9b-1114-4669-b258-f921c3552fef" providerId="ADAL" clId="{BAC4A9F3-8DF0-4501-88D9-FB03BEC67929}" dt="2023-02-07T13:30:05.282" v="1792" actId="14100"/>
          <ac:spMkLst>
            <pc:docMk/>
            <pc:sldMk cId="3016891705" sldId="263"/>
            <ac:spMk id="39" creationId="{9F73E80A-9604-5C97-FB95-4ED16D29E246}"/>
          </ac:spMkLst>
        </pc:spChg>
        <pc:spChg chg="del mod">
          <ac:chgData name="LAW Shiang Rou" userId="b07def9b-1114-4669-b258-f921c3552fef" providerId="ADAL" clId="{BAC4A9F3-8DF0-4501-88D9-FB03BEC67929}" dt="2023-02-07T13:29:59.862" v="1790" actId="478"/>
          <ac:spMkLst>
            <pc:docMk/>
            <pc:sldMk cId="3016891705" sldId="263"/>
            <ac:spMk id="40" creationId="{81EC5F1A-1BC9-B22F-FFB5-531C25355B6C}"/>
          </ac:spMkLst>
        </pc:spChg>
        <pc:spChg chg="mod topLvl">
          <ac:chgData name="LAW Shiang Rou" userId="b07def9b-1114-4669-b258-f921c3552fef" providerId="ADAL" clId="{BAC4A9F3-8DF0-4501-88D9-FB03BEC67929}" dt="2023-02-07T13:29:30.377" v="1758" actId="14100"/>
          <ac:spMkLst>
            <pc:docMk/>
            <pc:sldMk cId="3016891705" sldId="263"/>
            <ac:spMk id="74" creationId="{754A6B77-71DD-565E-F372-ACD6F5098396}"/>
          </ac:spMkLst>
        </pc:spChg>
        <pc:spChg chg="del mod topLvl">
          <ac:chgData name="LAW Shiang Rou" userId="b07def9b-1114-4669-b258-f921c3552fef" providerId="ADAL" clId="{BAC4A9F3-8DF0-4501-88D9-FB03BEC67929}" dt="2023-02-07T13:29:08.843" v="1733" actId="478"/>
          <ac:spMkLst>
            <pc:docMk/>
            <pc:sldMk cId="3016891705" sldId="263"/>
            <ac:spMk id="75" creationId="{F8A1B80A-A127-A18D-51E4-CA219CED2122}"/>
          </ac:spMkLst>
        </pc:spChg>
        <pc:spChg chg="mod">
          <ac:chgData name="LAW Shiang Rou" userId="b07def9b-1114-4669-b258-f921c3552fef" providerId="ADAL" clId="{BAC4A9F3-8DF0-4501-88D9-FB03BEC67929}" dt="2023-02-07T13:29:40.502" v="1762" actId="14100"/>
          <ac:spMkLst>
            <pc:docMk/>
            <pc:sldMk cId="3016891705" sldId="263"/>
            <ac:spMk id="76" creationId="{8DC37518-8203-7B8C-8B3B-84756CFF3CB4}"/>
          </ac:spMkLst>
        </pc:spChg>
        <pc:spChg chg="del mod">
          <ac:chgData name="LAW Shiang Rou" userId="b07def9b-1114-4669-b258-f921c3552fef" providerId="ADAL" clId="{BAC4A9F3-8DF0-4501-88D9-FB03BEC67929}" dt="2023-02-07T13:28:44.599" v="1728" actId="478"/>
          <ac:spMkLst>
            <pc:docMk/>
            <pc:sldMk cId="3016891705" sldId="263"/>
            <ac:spMk id="77" creationId="{044710CF-E59D-DE79-948C-147E1260A225}"/>
          </ac:spMkLst>
        </pc:spChg>
        <pc:grpChg chg="del mod">
          <ac:chgData name="LAW Shiang Rou" userId="b07def9b-1114-4669-b258-f921c3552fef" providerId="ADAL" clId="{BAC4A9F3-8DF0-4501-88D9-FB03BEC67929}" dt="2023-02-07T13:29:08.843" v="1733" actId="478"/>
          <ac:grpSpMkLst>
            <pc:docMk/>
            <pc:sldMk cId="3016891705" sldId="263"/>
            <ac:grpSpMk id="4" creationId="{CFBFE9B2-A352-195D-31B5-5212878643C5}"/>
          </ac:grpSpMkLst>
        </pc:grpChg>
      </pc:sldChg>
      <pc:sldChg chg="modSp add del mod">
        <pc:chgData name="LAW Shiang Rou" userId="b07def9b-1114-4669-b258-f921c3552fef" providerId="ADAL" clId="{BAC4A9F3-8DF0-4501-88D9-FB03BEC67929}" dt="2023-02-07T12:52:44.810" v="1373" actId="47"/>
        <pc:sldMkLst>
          <pc:docMk/>
          <pc:sldMk cId="2894397770" sldId="264"/>
        </pc:sldMkLst>
        <pc:spChg chg="mod">
          <ac:chgData name="LAW Shiang Rou" userId="b07def9b-1114-4669-b258-f921c3552fef" providerId="ADAL" clId="{BAC4A9F3-8DF0-4501-88D9-FB03BEC67929}" dt="2023-02-02T15:27:20.402" v="769" actId="255"/>
          <ac:spMkLst>
            <pc:docMk/>
            <pc:sldMk cId="2894397770" sldId="264"/>
            <ac:spMk id="3" creationId="{BF7FBE60-E19D-F045-1224-13C6D9EF8944}"/>
          </ac:spMkLst>
        </pc:spChg>
      </pc:sldChg>
      <pc:sldChg chg="modSp new mod ord">
        <pc:chgData name="LAW Shiang Rou" userId="b07def9b-1114-4669-b258-f921c3552fef" providerId="ADAL" clId="{BAC4A9F3-8DF0-4501-88D9-FB03BEC67929}" dt="2023-02-08T11:46:04.631" v="2238" actId="14100"/>
        <pc:sldMkLst>
          <pc:docMk/>
          <pc:sldMk cId="2730062626" sldId="265"/>
        </pc:sldMkLst>
        <pc:spChg chg="mod">
          <ac:chgData name="LAW Shiang Rou" userId="b07def9b-1114-4669-b258-f921c3552fef" providerId="ADAL" clId="{BAC4A9F3-8DF0-4501-88D9-FB03BEC67929}" dt="2023-02-03T11:54:06.910" v="823" actId="113"/>
          <ac:spMkLst>
            <pc:docMk/>
            <pc:sldMk cId="2730062626" sldId="265"/>
            <ac:spMk id="2" creationId="{3D854498-5273-FA6C-8B3E-16754A27C4E5}"/>
          </ac:spMkLst>
        </pc:spChg>
        <pc:spChg chg="mod">
          <ac:chgData name="LAW Shiang Rou" userId="b07def9b-1114-4669-b258-f921c3552fef" providerId="ADAL" clId="{BAC4A9F3-8DF0-4501-88D9-FB03BEC67929}" dt="2023-02-08T11:46:04.631" v="2238" actId="14100"/>
          <ac:spMkLst>
            <pc:docMk/>
            <pc:sldMk cId="2730062626" sldId="265"/>
            <ac:spMk id="3" creationId="{FC40EA89-D0B3-6DAD-8098-220DE678CDAB}"/>
          </ac:spMkLst>
        </pc:spChg>
      </pc:sldChg>
      <pc:sldChg chg="del">
        <pc:chgData name="LAW Shiang Rou" userId="b07def9b-1114-4669-b258-f921c3552fef" providerId="ADAL" clId="{BAC4A9F3-8DF0-4501-88D9-FB03BEC67929}" dt="2023-02-07T12:52:21.722" v="1372" actId="47"/>
        <pc:sldMkLst>
          <pc:docMk/>
          <pc:sldMk cId="648587270" sldId="266"/>
        </pc:sldMkLst>
      </pc:sldChg>
      <pc:sldChg chg="add del ord">
        <pc:chgData name="LAW Shiang Rou" userId="b07def9b-1114-4669-b258-f921c3552fef" providerId="ADAL" clId="{BAC4A9F3-8DF0-4501-88D9-FB03BEC67929}" dt="2023-02-07T12:52:47.296" v="1374" actId="47"/>
        <pc:sldMkLst>
          <pc:docMk/>
          <pc:sldMk cId="2735604355" sldId="274"/>
        </pc:sldMkLst>
      </pc:sldChg>
      <pc:sldChg chg="new del">
        <pc:chgData name="LAW Shiang Rou" userId="b07def9b-1114-4669-b258-f921c3552fef" providerId="ADAL" clId="{BAC4A9F3-8DF0-4501-88D9-FB03BEC67929}" dt="2023-02-07T12:26:06.516" v="883" actId="680"/>
        <pc:sldMkLst>
          <pc:docMk/>
          <pc:sldMk cId="3235341220" sldId="274"/>
        </pc:sldMkLst>
      </pc:sldChg>
      <pc:sldChg chg="addSp delSp modSp add mod">
        <pc:chgData name="LAW Shiang Rou" userId="b07def9b-1114-4669-b258-f921c3552fef" providerId="ADAL" clId="{BAC4A9F3-8DF0-4501-88D9-FB03BEC67929}" dt="2023-02-10T04:16:32.337" v="2568" actId="1037"/>
        <pc:sldMkLst>
          <pc:docMk/>
          <pc:sldMk cId="1304990740" sldId="275"/>
        </pc:sldMkLst>
        <pc:spChg chg="add mod">
          <ac:chgData name="LAW Shiang Rou" userId="b07def9b-1114-4669-b258-f921c3552fef" providerId="ADAL" clId="{BAC4A9F3-8DF0-4501-88D9-FB03BEC67929}" dt="2023-02-10T03:27:37.168" v="2560" actId="1076"/>
          <ac:spMkLst>
            <pc:docMk/>
            <pc:sldMk cId="1304990740" sldId="275"/>
            <ac:spMk id="4" creationId="{055C4F86-C0E4-5E91-AEF6-19E914570B37}"/>
          </ac:spMkLst>
        </pc:spChg>
        <pc:spChg chg="del mod">
          <ac:chgData name="LAW Shiang Rou" userId="b07def9b-1114-4669-b258-f921c3552fef" providerId="ADAL" clId="{BAC4A9F3-8DF0-4501-88D9-FB03BEC67929}" dt="2023-02-07T12:31:09.700" v="1000" actId="478"/>
          <ac:spMkLst>
            <pc:docMk/>
            <pc:sldMk cId="1304990740" sldId="275"/>
            <ac:spMk id="7" creationId="{561773B3-E1B0-17FE-4990-8570BECF1667}"/>
          </ac:spMkLst>
        </pc:spChg>
        <pc:spChg chg="del mod topLvl">
          <ac:chgData name="LAW Shiang Rou" userId="b07def9b-1114-4669-b258-f921c3552fef" providerId="ADAL" clId="{BAC4A9F3-8DF0-4501-88D9-FB03BEC67929}" dt="2023-02-10T03:05:09.457" v="2300" actId="478"/>
          <ac:spMkLst>
            <pc:docMk/>
            <pc:sldMk cId="1304990740" sldId="275"/>
            <ac:spMk id="8" creationId="{A9F9DD6A-4EE2-1AC7-D7EB-BABD3A82ECDA}"/>
          </ac:spMkLst>
        </pc:spChg>
        <pc:spChg chg="mod topLvl">
          <ac:chgData name="LAW Shiang Rou" userId="b07def9b-1114-4669-b258-f921c3552fef" providerId="ADAL" clId="{BAC4A9F3-8DF0-4501-88D9-FB03BEC67929}" dt="2023-02-10T03:06:45.508" v="2343" actId="20577"/>
          <ac:spMkLst>
            <pc:docMk/>
            <pc:sldMk cId="1304990740" sldId="275"/>
            <ac:spMk id="9" creationId="{EC46A52E-4F97-53F7-7CE5-02A86EA3BCBB}"/>
          </ac:spMkLst>
        </pc:spChg>
        <pc:spChg chg="mod">
          <ac:chgData name="LAW Shiang Rou" userId="b07def9b-1114-4669-b258-f921c3552fef" providerId="ADAL" clId="{BAC4A9F3-8DF0-4501-88D9-FB03BEC67929}" dt="2023-02-10T03:05:06.257" v="2299" actId="165"/>
          <ac:spMkLst>
            <pc:docMk/>
            <pc:sldMk cId="1304990740" sldId="275"/>
            <ac:spMk id="12" creationId="{62DB341D-E4DD-0D9E-7085-AA86878EAD85}"/>
          </ac:spMkLst>
        </pc:spChg>
        <pc:spChg chg="add mod">
          <ac:chgData name="LAW Shiang Rou" userId="b07def9b-1114-4669-b258-f921c3552fef" providerId="ADAL" clId="{BAC4A9F3-8DF0-4501-88D9-FB03BEC67929}" dt="2023-02-07T13:31:45.175" v="1814" actId="1076"/>
          <ac:spMkLst>
            <pc:docMk/>
            <pc:sldMk cId="1304990740" sldId="275"/>
            <ac:spMk id="12" creationId="{D241DE9D-FBA2-5D9E-87E3-C8F44674850B}"/>
          </ac:spMkLst>
        </pc:spChg>
        <pc:spChg chg="add del mod">
          <ac:chgData name="LAW Shiang Rou" userId="b07def9b-1114-4669-b258-f921c3552fef" providerId="ADAL" clId="{BAC4A9F3-8DF0-4501-88D9-FB03BEC67929}" dt="2023-02-07T12:42:40.121" v="1324" actId="478"/>
          <ac:spMkLst>
            <pc:docMk/>
            <pc:sldMk cId="1304990740" sldId="275"/>
            <ac:spMk id="13" creationId="{9F4B1F97-F64C-18C3-7507-D70F91CE9327}"/>
          </ac:spMkLst>
        </pc:spChg>
        <pc:spChg chg="mod">
          <ac:chgData name="LAW Shiang Rou" userId="b07def9b-1114-4669-b258-f921c3552fef" providerId="ADAL" clId="{BAC4A9F3-8DF0-4501-88D9-FB03BEC67929}" dt="2023-02-10T03:05:06.257" v="2299" actId="165"/>
          <ac:spMkLst>
            <pc:docMk/>
            <pc:sldMk cId="1304990740" sldId="275"/>
            <ac:spMk id="14" creationId="{83DF8ACA-A4CD-0DF8-E289-6306AB570566}"/>
          </ac:spMkLst>
        </pc:spChg>
        <pc:spChg chg="mod">
          <ac:chgData name="LAW Shiang Rou" userId="b07def9b-1114-4669-b258-f921c3552fef" providerId="ADAL" clId="{BAC4A9F3-8DF0-4501-88D9-FB03BEC67929}" dt="2023-02-10T03:08:47.399" v="2470" actId="14100"/>
          <ac:spMkLst>
            <pc:docMk/>
            <pc:sldMk cId="1304990740" sldId="275"/>
            <ac:spMk id="17" creationId="{9D77FF2B-BEAD-0283-B75D-CC5FBD0505A3}"/>
          </ac:spMkLst>
        </pc:spChg>
        <pc:spChg chg="add mod">
          <ac:chgData name="LAW Shiang Rou" userId="b07def9b-1114-4669-b258-f921c3552fef" providerId="ADAL" clId="{BAC4A9F3-8DF0-4501-88D9-FB03BEC67929}" dt="2023-02-07T12:36:44.863" v="1179" actId="1076"/>
          <ac:spMkLst>
            <pc:docMk/>
            <pc:sldMk cId="1304990740" sldId="275"/>
            <ac:spMk id="18" creationId="{97146D0C-BA7C-42F7-5677-4AD52F785833}"/>
          </ac:spMkLst>
        </pc:spChg>
        <pc:spChg chg="mod">
          <ac:chgData name="LAW Shiang Rou" userId="b07def9b-1114-4669-b258-f921c3552fef" providerId="ADAL" clId="{BAC4A9F3-8DF0-4501-88D9-FB03BEC67929}" dt="2023-02-10T03:05:06.257" v="2299" actId="165"/>
          <ac:spMkLst>
            <pc:docMk/>
            <pc:sldMk cId="1304990740" sldId="275"/>
            <ac:spMk id="18" creationId="{BE6D51C7-E638-81DB-903D-0F1D25A30568}"/>
          </ac:spMkLst>
        </pc:spChg>
        <pc:spChg chg="mod">
          <ac:chgData name="LAW Shiang Rou" userId="b07def9b-1114-4669-b258-f921c3552fef" providerId="ADAL" clId="{BAC4A9F3-8DF0-4501-88D9-FB03BEC67929}" dt="2023-02-10T03:05:06.257" v="2299" actId="165"/>
          <ac:spMkLst>
            <pc:docMk/>
            <pc:sldMk cId="1304990740" sldId="275"/>
            <ac:spMk id="19" creationId="{5ACF5B85-BD4B-70E3-E137-BC3A2DA51682}"/>
          </ac:spMkLst>
        </pc:spChg>
        <pc:spChg chg="mod">
          <ac:chgData name="LAW Shiang Rou" userId="b07def9b-1114-4669-b258-f921c3552fef" providerId="ADAL" clId="{BAC4A9F3-8DF0-4501-88D9-FB03BEC67929}" dt="2023-02-10T03:05:06.257" v="2299" actId="165"/>
          <ac:spMkLst>
            <pc:docMk/>
            <pc:sldMk cId="1304990740" sldId="275"/>
            <ac:spMk id="20" creationId="{5EA2CFFD-8107-13CF-AA9E-76B46D6511BA}"/>
          </ac:spMkLst>
        </pc:spChg>
        <pc:spChg chg="mod">
          <ac:chgData name="LAW Shiang Rou" userId="b07def9b-1114-4669-b258-f921c3552fef" providerId="ADAL" clId="{BAC4A9F3-8DF0-4501-88D9-FB03BEC67929}" dt="2023-02-10T03:01:14.112" v="2249" actId="1037"/>
          <ac:spMkLst>
            <pc:docMk/>
            <pc:sldMk cId="1304990740" sldId="275"/>
            <ac:spMk id="21" creationId="{683E681A-2370-B87B-ABA4-81B1E9CE7FAC}"/>
          </ac:spMkLst>
        </pc:spChg>
        <pc:spChg chg="add mod">
          <ac:chgData name="LAW Shiang Rou" userId="b07def9b-1114-4669-b258-f921c3552fef" providerId="ADAL" clId="{BAC4A9F3-8DF0-4501-88D9-FB03BEC67929}" dt="2023-02-10T04:16:23.622" v="2566" actId="14100"/>
          <ac:spMkLst>
            <pc:docMk/>
            <pc:sldMk cId="1304990740" sldId="275"/>
            <ac:spMk id="22" creationId="{DBD45A6C-54D6-C784-83EE-E655D61FDC7C}"/>
          </ac:spMkLst>
        </pc:spChg>
        <pc:spChg chg="add mod">
          <ac:chgData name="LAW Shiang Rou" userId="b07def9b-1114-4669-b258-f921c3552fef" providerId="ADAL" clId="{BAC4A9F3-8DF0-4501-88D9-FB03BEC67929}" dt="2023-02-07T13:31:24.806" v="1808"/>
          <ac:spMkLst>
            <pc:docMk/>
            <pc:sldMk cId="1304990740" sldId="275"/>
            <ac:spMk id="23" creationId="{CAE1981C-5722-A2BD-C1FC-8B7DCB954116}"/>
          </ac:spMkLst>
        </pc:spChg>
        <pc:spChg chg="add mod">
          <ac:chgData name="LAW Shiang Rou" userId="b07def9b-1114-4669-b258-f921c3552fef" providerId="ADAL" clId="{BAC4A9F3-8DF0-4501-88D9-FB03BEC67929}" dt="2023-02-10T04:16:21.138" v="2565" actId="14100"/>
          <ac:spMkLst>
            <pc:docMk/>
            <pc:sldMk cId="1304990740" sldId="275"/>
            <ac:spMk id="24" creationId="{45F98ED8-7991-B97A-D991-A607347D5415}"/>
          </ac:spMkLst>
        </pc:spChg>
        <pc:spChg chg="add mod">
          <ac:chgData name="LAW Shiang Rou" userId="b07def9b-1114-4669-b258-f921c3552fef" providerId="ADAL" clId="{BAC4A9F3-8DF0-4501-88D9-FB03BEC67929}" dt="2023-02-10T04:16:17.419" v="2564" actId="14100"/>
          <ac:spMkLst>
            <pc:docMk/>
            <pc:sldMk cId="1304990740" sldId="275"/>
            <ac:spMk id="25" creationId="{0EF4273B-1E9C-49DB-1EF4-ED47B1E12C25}"/>
          </ac:spMkLst>
        </pc:spChg>
        <pc:spChg chg="mod">
          <ac:chgData name="LAW Shiang Rou" userId="b07def9b-1114-4669-b258-f921c3552fef" providerId="ADAL" clId="{BAC4A9F3-8DF0-4501-88D9-FB03BEC67929}" dt="2023-02-10T03:05:06.257" v="2299" actId="165"/>
          <ac:spMkLst>
            <pc:docMk/>
            <pc:sldMk cId="1304990740" sldId="275"/>
            <ac:spMk id="32" creationId="{A636065C-CF05-9788-68D1-763C21612F0C}"/>
          </ac:spMkLst>
        </pc:spChg>
        <pc:spChg chg="mod">
          <ac:chgData name="LAW Shiang Rou" userId="b07def9b-1114-4669-b258-f921c3552fef" providerId="ADAL" clId="{BAC4A9F3-8DF0-4501-88D9-FB03BEC67929}" dt="2023-02-10T03:06:49.807" v="2344" actId="1076"/>
          <ac:spMkLst>
            <pc:docMk/>
            <pc:sldMk cId="1304990740" sldId="275"/>
            <ac:spMk id="36" creationId="{E8C18C6F-C383-670B-A885-8BA2CBE0008B}"/>
          </ac:spMkLst>
        </pc:spChg>
        <pc:spChg chg="del mod">
          <ac:chgData name="LAW Shiang Rou" userId="b07def9b-1114-4669-b258-f921c3552fef" providerId="ADAL" clId="{BAC4A9F3-8DF0-4501-88D9-FB03BEC67929}" dt="2023-02-10T03:03:54.556" v="2259" actId="478"/>
          <ac:spMkLst>
            <pc:docMk/>
            <pc:sldMk cId="1304990740" sldId="275"/>
            <ac:spMk id="37" creationId="{A47309E0-CC79-4A4E-B499-6B28A7920E85}"/>
          </ac:spMkLst>
        </pc:spChg>
        <pc:spChg chg="mod">
          <ac:chgData name="LAW Shiang Rou" userId="b07def9b-1114-4669-b258-f921c3552fef" providerId="ADAL" clId="{BAC4A9F3-8DF0-4501-88D9-FB03BEC67929}" dt="2023-02-10T03:09:00.119" v="2475" actId="1076"/>
          <ac:spMkLst>
            <pc:docMk/>
            <pc:sldMk cId="1304990740" sldId="275"/>
            <ac:spMk id="39" creationId="{8B5183FE-D58A-8217-3388-188D3A6D9600}"/>
          </ac:spMkLst>
        </pc:spChg>
        <pc:spChg chg="mod">
          <ac:chgData name="LAW Shiang Rou" userId="b07def9b-1114-4669-b258-f921c3552fef" providerId="ADAL" clId="{BAC4A9F3-8DF0-4501-88D9-FB03BEC67929}" dt="2023-02-10T03:05:06.257" v="2299" actId="165"/>
          <ac:spMkLst>
            <pc:docMk/>
            <pc:sldMk cId="1304990740" sldId="275"/>
            <ac:spMk id="40" creationId="{E7D0E7A1-3376-4A24-DBEB-5F2A45F943D1}"/>
          </ac:spMkLst>
        </pc:spChg>
        <pc:spChg chg="mod">
          <ac:chgData name="LAW Shiang Rou" userId="b07def9b-1114-4669-b258-f921c3552fef" providerId="ADAL" clId="{BAC4A9F3-8DF0-4501-88D9-FB03BEC67929}" dt="2023-02-10T03:06:07.373" v="2312" actId="14100"/>
          <ac:spMkLst>
            <pc:docMk/>
            <pc:sldMk cId="1304990740" sldId="275"/>
            <ac:spMk id="41" creationId="{B1F4B8DC-E133-AD1B-41A2-F7729F543A05}"/>
          </ac:spMkLst>
        </pc:spChg>
        <pc:spChg chg="add del mod">
          <ac:chgData name="LAW Shiang Rou" userId="b07def9b-1114-4669-b258-f921c3552fef" providerId="ADAL" clId="{BAC4A9F3-8DF0-4501-88D9-FB03BEC67929}" dt="2023-02-10T03:05:31.863" v="2304"/>
          <ac:spMkLst>
            <pc:docMk/>
            <pc:sldMk cId="1304990740" sldId="275"/>
            <ac:spMk id="42" creationId="{ED61D9FA-7B7F-7E30-4EC5-AE59BA1E1A4C}"/>
          </ac:spMkLst>
        </pc:spChg>
        <pc:spChg chg="add del mod">
          <ac:chgData name="LAW Shiang Rou" userId="b07def9b-1114-4669-b258-f921c3552fef" providerId="ADAL" clId="{BAC4A9F3-8DF0-4501-88D9-FB03BEC67929}" dt="2023-02-10T03:05:31.863" v="2304"/>
          <ac:spMkLst>
            <pc:docMk/>
            <pc:sldMk cId="1304990740" sldId="275"/>
            <ac:spMk id="43" creationId="{022C156E-B3BC-6A8A-34F7-B4C93B56DA2D}"/>
          </ac:spMkLst>
        </pc:spChg>
        <pc:spChg chg="mod">
          <ac:chgData name="LAW Shiang Rou" userId="b07def9b-1114-4669-b258-f921c3552fef" providerId="ADAL" clId="{BAC4A9F3-8DF0-4501-88D9-FB03BEC67929}" dt="2023-02-10T04:16:32.337" v="2568" actId="1037"/>
          <ac:spMkLst>
            <pc:docMk/>
            <pc:sldMk cId="1304990740" sldId="275"/>
            <ac:spMk id="44" creationId="{2A21A59B-22F7-751D-E45B-C728BB925BCC}"/>
          </ac:spMkLst>
        </pc:spChg>
        <pc:spChg chg="add del mod">
          <ac:chgData name="LAW Shiang Rou" userId="b07def9b-1114-4669-b258-f921c3552fef" providerId="ADAL" clId="{BAC4A9F3-8DF0-4501-88D9-FB03BEC67929}" dt="2023-02-10T03:05:31.863" v="2304"/>
          <ac:spMkLst>
            <pc:docMk/>
            <pc:sldMk cId="1304990740" sldId="275"/>
            <ac:spMk id="45" creationId="{D6164900-DF45-3EED-F718-03D8405E37A7}"/>
          </ac:spMkLst>
        </pc:spChg>
        <pc:spChg chg="add mod">
          <ac:chgData name="LAW Shiang Rou" userId="b07def9b-1114-4669-b258-f921c3552fef" providerId="ADAL" clId="{BAC4A9F3-8DF0-4501-88D9-FB03BEC67929}" dt="2023-02-10T03:05:53.594" v="2307" actId="14100"/>
          <ac:spMkLst>
            <pc:docMk/>
            <pc:sldMk cId="1304990740" sldId="275"/>
            <ac:spMk id="46" creationId="{75F3D10B-B952-4CA6-4AC1-AF28FB59FD8F}"/>
          </ac:spMkLst>
        </pc:spChg>
        <pc:spChg chg="add mod">
          <ac:chgData name="LAW Shiang Rou" userId="b07def9b-1114-4669-b258-f921c3552fef" providerId="ADAL" clId="{BAC4A9F3-8DF0-4501-88D9-FB03BEC67929}" dt="2023-02-10T03:06:02.288" v="2311" actId="1076"/>
          <ac:spMkLst>
            <pc:docMk/>
            <pc:sldMk cId="1304990740" sldId="275"/>
            <ac:spMk id="47" creationId="{B49B39FA-0D16-121F-0691-FE7C5D4D7246}"/>
          </ac:spMkLst>
        </pc:spChg>
        <pc:spChg chg="add del mod">
          <ac:chgData name="LAW Shiang Rou" userId="b07def9b-1114-4669-b258-f921c3552fef" providerId="ADAL" clId="{BAC4A9F3-8DF0-4501-88D9-FB03BEC67929}" dt="2023-02-10T03:06:26.733" v="2314"/>
          <ac:spMkLst>
            <pc:docMk/>
            <pc:sldMk cId="1304990740" sldId="275"/>
            <ac:spMk id="49" creationId="{EE598A0E-1B36-7003-5BB6-33F8405730B7}"/>
          </ac:spMkLst>
        </pc:spChg>
        <pc:spChg chg="add del mod">
          <ac:chgData name="LAW Shiang Rou" userId="b07def9b-1114-4669-b258-f921c3552fef" providerId="ADAL" clId="{BAC4A9F3-8DF0-4501-88D9-FB03BEC67929}" dt="2023-02-10T03:06:26.733" v="2314"/>
          <ac:spMkLst>
            <pc:docMk/>
            <pc:sldMk cId="1304990740" sldId="275"/>
            <ac:spMk id="50" creationId="{A8B06F7A-4537-2076-D48B-A625B4316C88}"/>
          </ac:spMkLst>
        </pc:spChg>
        <pc:spChg chg="add del mod">
          <ac:chgData name="LAW Shiang Rou" userId="b07def9b-1114-4669-b258-f921c3552fef" providerId="ADAL" clId="{BAC4A9F3-8DF0-4501-88D9-FB03BEC67929}" dt="2023-02-10T03:06:26.733" v="2314"/>
          <ac:spMkLst>
            <pc:docMk/>
            <pc:sldMk cId="1304990740" sldId="275"/>
            <ac:spMk id="51" creationId="{264395FC-984D-A2F0-B881-2CD0A6853848}"/>
          </ac:spMkLst>
        </pc:spChg>
        <pc:spChg chg="add del mod">
          <ac:chgData name="LAW Shiang Rou" userId="b07def9b-1114-4669-b258-f921c3552fef" providerId="ADAL" clId="{BAC4A9F3-8DF0-4501-88D9-FB03BEC67929}" dt="2023-02-10T03:06:26.733" v="2314"/>
          <ac:spMkLst>
            <pc:docMk/>
            <pc:sldMk cId="1304990740" sldId="275"/>
            <ac:spMk id="52" creationId="{F7AE2BA9-4EE6-084E-47F7-413699F224D9}"/>
          </ac:spMkLst>
        </pc:spChg>
        <pc:spChg chg="add del mod">
          <ac:chgData name="LAW Shiang Rou" userId="b07def9b-1114-4669-b258-f921c3552fef" providerId="ADAL" clId="{BAC4A9F3-8DF0-4501-88D9-FB03BEC67929}" dt="2023-02-10T03:06:26.733" v="2314"/>
          <ac:spMkLst>
            <pc:docMk/>
            <pc:sldMk cId="1304990740" sldId="275"/>
            <ac:spMk id="54" creationId="{327F1838-8F3D-30EA-5F7F-6EDC3031C65E}"/>
          </ac:spMkLst>
        </pc:spChg>
        <pc:spChg chg="add del mod">
          <ac:chgData name="LAW Shiang Rou" userId="b07def9b-1114-4669-b258-f921c3552fef" providerId="ADAL" clId="{BAC4A9F3-8DF0-4501-88D9-FB03BEC67929}" dt="2023-02-10T03:06:26.733" v="2314"/>
          <ac:spMkLst>
            <pc:docMk/>
            <pc:sldMk cId="1304990740" sldId="275"/>
            <ac:spMk id="55" creationId="{CD504DBB-D5AC-0A4B-C4FD-6A6DDE64EAD3}"/>
          </ac:spMkLst>
        </pc:spChg>
        <pc:spChg chg="add del mod">
          <ac:chgData name="LAW Shiang Rou" userId="b07def9b-1114-4669-b258-f921c3552fef" providerId="ADAL" clId="{BAC4A9F3-8DF0-4501-88D9-FB03BEC67929}" dt="2023-02-10T03:06:26.733" v="2314"/>
          <ac:spMkLst>
            <pc:docMk/>
            <pc:sldMk cId="1304990740" sldId="275"/>
            <ac:spMk id="56" creationId="{3C602C4C-F890-0428-95B7-23332257E07A}"/>
          </ac:spMkLst>
        </pc:spChg>
        <pc:spChg chg="add del mod">
          <ac:chgData name="LAW Shiang Rou" userId="b07def9b-1114-4669-b258-f921c3552fef" providerId="ADAL" clId="{BAC4A9F3-8DF0-4501-88D9-FB03BEC67929}" dt="2023-02-10T03:06:26.733" v="2314"/>
          <ac:spMkLst>
            <pc:docMk/>
            <pc:sldMk cId="1304990740" sldId="275"/>
            <ac:spMk id="57" creationId="{98A7BBF3-87F4-101C-EA92-E7DA1CDB699F}"/>
          </ac:spMkLst>
        </pc:spChg>
        <pc:spChg chg="add del mod">
          <ac:chgData name="LAW Shiang Rou" userId="b07def9b-1114-4669-b258-f921c3552fef" providerId="ADAL" clId="{BAC4A9F3-8DF0-4501-88D9-FB03BEC67929}" dt="2023-02-10T03:06:26.733" v="2314"/>
          <ac:spMkLst>
            <pc:docMk/>
            <pc:sldMk cId="1304990740" sldId="275"/>
            <ac:spMk id="58" creationId="{44DCFACD-48B4-E40E-6C16-11F7BDAB1BAD}"/>
          </ac:spMkLst>
        </pc:spChg>
        <pc:spChg chg="add del mod">
          <ac:chgData name="LAW Shiang Rou" userId="b07def9b-1114-4669-b258-f921c3552fef" providerId="ADAL" clId="{BAC4A9F3-8DF0-4501-88D9-FB03BEC67929}" dt="2023-02-10T03:06:26.733" v="2314"/>
          <ac:spMkLst>
            <pc:docMk/>
            <pc:sldMk cId="1304990740" sldId="275"/>
            <ac:spMk id="59" creationId="{C6AE2E73-2F19-28D5-ACD9-9E26703B5CC5}"/>
          </ac:spMkLst>
        </pc:spChg>
        <pc:spChg chg="add del mod">
          <ac:chgData name="LAW Shiang Rou" userId="b07def9b-1114-4669-b258-f921c3552fef" providerId="ADAL" clId="{BAC4A9F3-8DF0-4501-88D9-FB03BEC67929}" dt="2023-02-10T03:06:26.733" v="2314"/>
          <ac:spMkLst>
            <pc:docMk/>
            <pc:sldMk cId="1304990740" sldId="275"/>
            <ac:spMk id="60" creationId="{6F155742-D055-0833-AB57-CA649D27EDB3}"/>
          </ac:spMkLst>
        </pc:spChg>
        <pc:grpChg chg="del">
          <ac:chgData name="LAW Shiang Rou" userId="b07def9b-1114-4669-b258-f921c3552fef" providerId="ADAL" clId="{BAC4A9F3-8DF0-4501-88D9-FB03BEC67929}" dt="2023-02-07T13:31:23.782" v="1807" actId="478"/>
          <ac:grpSpMkLst>
            <pc:docMk/>
            <pc:sldMk cId="1304990740" sldId="275"/>
            <ac:grpSpMk id="4" creationId="{07A04058-679C-DFDC-9E14-5CB8DB56C533}"/>
          </ac:grpSpMkLst>
        </pc:grpChg>
        <pc:grpChg chg="add del mod">
          <ac:chgData name="LAW Shiang Rou" userId="b07def9b-1114-4669-b258-f921c3552fef" providerId="ADAL" clId="{BAC4A9F3-8DF0-4501-88D9-FB03BEC67929}" dt="2023-02-10T03:05:06.257" v="2299" actId="165"/>
          <ac:grpSpMkLst>
            <pc:docMk/>
            <pc:sldMk cId="1304990740" sldId="275"/>
            <ac:grpSpMk id="6" creationId="{A8853FB8-55F7-2A5D-A72F-87520BB16490}"/>
          </ac:grpSpMkLst>
        </pc:grpChg>
        <pc:grpChg chg="mod topLvl">
          <ac:chgData name="LAW Shiang Rou" userId="b07def9b-1114-4669-b258-f921c3552fef" providerId="ADAL" clId="{BAC4A9F3-8DF0-4501-88D9-FB03BEC67929}" dt="2023-02-10T03:05:06.257" v="2299" actId="165"/>
          <ac:grpSpMkLst>
            <pc:docMk/>
            <pc:sldMk cId="1304990740" sldId="275"/>
            <ac:grpSpMk id="7" creationId="{B30347D6-A959-8066-B9A6-4D6D2944E62B}"/>
          </ac:grpSpMkLst>
        </pc:grpChg>
        <pc:grpChg chg="del mod topLvl">
          <ac:chgData name="LAW Shiang Rou" userId="b07def9b-1114-4669-b258-f921c3552fef" providerId="ADAL" clId="{BAC4A9F3-8DF0-4501-88D9-FB03BEC67929}" dt="2023-02-10T03:05:09.457" v="2300" actId="478"/>
          <ac:grpSpMkLst>
            <pc:docMk/>
            <pc:sldMk cId="1304990740" sldId="275"/>
            <ac:grpSpMk id="10" creationId="{CDF3E203-5B40-B22A-1A9E-86495DA57ED1}"/>
          </ac:grpSpMkLst>
        </pc:grpChg>
        <pc:picChg chg="add mod">
          <ac:chgData name="LAW Shiang Rou" userId="b07def9b-1114-4669-b258-f921c3552fef" providerId="ADAL" clId="{BAC4A9F3-8DF0-4501-88D9-FB03BEC67929}" dt="2023-02-10T03:03:58.988" v="2261" actId="1076"/>
          <ac:picMkLst>
            <pc:docMk/>
            <pc:sldMk cId="1304990740" sldId="275"/>
            <ac:picMk id="5" creationId="{D6910892-8591-DBDA-AC8A-605CAA6C6FB6}"/>
          </ac:picMkLst>
        </pc:picChg>
        <pc:picChg chg="del">
          <ac:chgData name="LAW Shiang Rou" userId="b07def9b-1114-4669-b258-f921c3552fef" providerId="ADAL" clId="{BAC4A9F3-8DF0-4501-88D9-FB03BEC67929}" dt="2023-02-07T12:29:28.376" v="964" actId="478"/>
          <ac:picMkLst>
            <pc:docMk/>
            <pc:sldMk cId="1304990740" sldId="275"/>
            <ac:picMk id="8" creationId="{71CC112F-EA2E-EE76-4FDF-B0DCA3599858}"/>
          </ac:picMkLst>
        </pc:picChg>
        <pc:picChg chg="add mod">
          <ac:chgData name="LAW Shiang Rou" userId="b07def9b-1114-4669-b258-f921c3552fef" providerId="ADAL" clId="{BAC4A9F3-8DF0-4501-88D9-FB03BEC67929}" dt="2023-02-07T12:31:10.776" v="1001" actId="1076"/>
          <ac:picMkLst>
            <pc:docMk/>
            <pc:sldMk cId="1304990740" sldId="275"/>
            <ac:picMk id="9" creationId="{608E5926-DF0A-E585-4CE0-6545329008FB}"/>
          </ac:picMkLst>
        </pc:picChg>
        <pc:picChg chg="add del mod">
          <ac:chgData name="LAW Shiang Rou" userId="b07def9b-1114-4669-b258-f921c3552fef" providerId="ADAL" clId="{BAC4A9F3-8DF0-4501-88D9-FB03BEC67929}" dt="2023-02-07T12:42:36.438" v="1323" actId="478"/>
          <ac:picMkLst>
            <pc:docMk/>
            <pc:sldMk cId="1304990740" sldId="275"/>
            <ac:picMk id="11" creationId="{EE7D35D5-55F6-D77D-FB73-ED0F16E0D5F0}"/>
          </ac:picMkLst>
        </pc:picChg>
        <pc:picChg chg="add del mod">
          <ac:chgData name="LAW Shiang Rou" userId="b07def9b-1114-4669-b258-f921c3552fef" providerId="ADAL" clId="{BAC4A9F3-8DF0-4501-88D9-FB03BEC67929}" dt="2023-02-07T12:44:08.510" v="1329" actId="478"/>
          <ac:picMkLst>
            <pc:docMk/>
            <pc:sldMk cId="1304990740" sldId="275"/>
            <ac:picMk id="1026" creationId="{A74CDE87-3F07-FB26-E963-366286317AB1}"/>
          </ac:picMkLst>
        </pc:picChg>
        <pc:picChg chg="add mod">
          <ac:chgData name="LAW Shiang Rou" userId="b07def9b-1114-4669-b258-f921c3552fef" providerId="ADAL" clId="{BAC4A9F3-8DF0-4501-88D9-FB03BEC67929}" dt="2023-02-07T12:51:43.799" v="1371" actId="1038"/>
          <ac:picMkLst>
            <pc:docMk/>
            <pc:sldMk cId="1304990740" sldId="275"/>
            <ac:picMk id="1028" creationId="{31200BB0-94EB-A959-3405-D27AD2FA3F14}"/>
          </ac:picMkLst>
        </pc:picChg>
        <pc:picChg chg="mod">
          <ac:chgData name="LAW Shiang Rou" userId="b07def9b-1114-4669-b258-f921c3552fef" providerId="ADAL" clId="{BAC4A9F3-8DF0-4501-88D9-FB03BEC67929}" dt="2023-02-10T03:08:54.052" v="2473" actId="14100"/>
          <ac:picMkLst>
            <pc:docMk/>
            <pc:sldMk cId="1304990740" sldId="275"/>
            <ac:picMk id="6146" creationId="{B12B1D24-2A00-7EDF-3BEB-B010657E98ED}"/>
          </ac:picMkLst>
        </pc:picChg>
        <pc:cxnChg chg="add del mod">
          <ac:chgData name="LAW Shiang Rou" userId="b07def9b-1114-4669-b258-f921c3552fef" providerId="ADAL" clId="{BAC4A9F3-8DF0-4501-88D9-FB03BEC67929}" dt="2023-02-07T12:42:40.121" v="1324" actId="478"/>
          <ac:cxnSpMkLst>
            <pc:docMk/>
            <pc:sldMk cId="1304990740" sldId="275"/>
            <ac:cxnSpMk id="15" creationId="{05FC0533-AA1B-B379-3B01-21AA29023803}"/>
          </ac:cxnSpMkLst>
        </pc:cxnChg>
        <pc:cxnChg chg="add mod">
          <ac:chgData name="LAW Shiang Rou" userId="b07def9b-1114-4669-b258-f921c3552fef" providerId="ADAL" clId="{BAC4A9F3-8DF0-4501-88D9-FB03BEC67929}" dt="2023-02-07T12:36:50.160" v="1182" actId="14100"/>
          <ac:cxnSpMkLst>
            <pc:docMk/>
            <pc:sldMk cId="1304990740" sldId="275"/>
            <ac:cxnSpMk id="19" creationId="{D2F935C0-FCDE-1D66-A3F5-2B84B79E83AA}"/>
          </ac:cxnSpMkLst>
        </pc:cxnChg>
        <pc:cxnChg chg="mod">
          <ac:chgData name="LAW Shiang Rou" userId="b07def9b-1114-4669-b258-f921c3552fef" providerId="ADAL" clId="{BAC4A9F3-8DF0-4501-88D9-FB03BEC67929}" dt="2023-02-10T03:08:25.012" v="2460" actId="14100"/>
          <ac:cxnSpMkLst>
            <pc:docMk/>
            <pc:sldMk cId="1304990740" sldId="275"/>
            <ac:cxnSpMk id="35" creationId="{A178B578-F7AD-A5E0-07E2-F126C4344233}"/>
          </ac:cxnSpMkLst>
        </pc:cxnChg>
        <pc:cxnChg chg="mod">
          <ac:chgData name="LAW Shiang Rou" userId="b07def9b-1114-4669-b258-f921c3552fef" providerId="ADAL" clId="{BAC4A9F3-8DF0-4501-88D9-FB03BEC67929}" dt="2023-02-10T03:08:58.312" v="2474" actId="1076"/>
          <ac:cxnSpMkLst>
            <pc:docMk/>
            <pc:sldMk cId="1304990740" sldId="275"/>
            <ac:cxnSpMk id="38" creationId="{05385486-4A81-782D-059C-A749D81C8E79}"/>
          </ac:cxnSpMkLst>
        </pc:cxnChg>
        <pc:cxnChg chg="add mod">
          <ac:chgData name="LAW Shiang Rou" userId="b07def9b-1114-4669-b258-f921c3552fef" providerId="ADAL" clId="{BAC4A9F3-8DF0-4501-88D9-FB03BEC67929}" dt="2023-02-10T03:05:56.558" v="2308" actId="1076"/>
          <ac:cxnSpMkLst>
            <pc:docMk/>
            <pc:sldMk cId="1304990740" sldId="275"/>
            <ac:cxnSpMk id="48" creationId="{33D94E40-F11F-A93D-5A3C-94E1BBAAD59C}"/>
          </ac:cxnSpMkLst>
        </pc:cxnChg>
        <pc:cxnChg chg="add del mod">
          <ac:chgData name="LAW Shiang Rou" userId="b07def9b-1114-4669-b258-f921c3552fef" providerId="ADAL" clId="{BAC4A9F3-8DF0-4501-88D9-FB03BEC67929}" dt="2023-02-10T03:06:26.733" v="2314"/>
          <ac:cxnSpMkLst>
            <pc:docMk/>
            <pc:sldMk cId="1304990740" sldId="275"/>
            <ac:cxnSpMk id="53" creationId="{EFE8DB55-D97D-C45D-38ED-0E23E70F7ED2}"/>
          </ac:cxnSpMkLst>
        </pc:cxnChg>
        <pc:cxnChg chg="add del mod">
          <ac:chgData name="LAW Shiang Rou" userId="b07def9b-1114-4669-b258-f921c3552fef" providerId="ADAL" clId="{BAC4A9F3-8DF0-4501-88D9-FB03BEC67929}" dt="2023-02-10T03:06:26.733" v="2314"/>
          <ac:cxnSpMkLst>
            <pc:docMk/>
            <pc:sldMk cId="1304990740" sldId="275"/>
            <ac:cxnSpMk id="61" creationId="{8C2EA3CE-2EA1-590E-D47E-BC183CA0EBB1}"/>
          </ac:cxnSpMkLst>
        </pc:cxnChg>
        <pc:cxnChg chg="add del mod">
          <ac:chgData name="LAW Shiang Rou" userId="b07def9b-1114-4669-b258-f921c3552fef" providerId="ADAL" clId="{BAC4A9F3-8DF0-4501-88D9-FB03BEC67929}" dt="2023-02-10T03:06:26.733" v="2314"/>
          <ac:cxnSpMkLst>
            <pc:docMk/>
            <pc:sldMk cId="1304990740" sldId="275"/>
            <ac:cxnSpMk id="62" creationId="{1E57A7AB-E8A8-EA0B-DF45-5EDF3FEB6FCA}"/>
          </ac:cxnSpMkLst>
        </pc:cxnChg>
        <pc:cxnChg chg="add mod">
          <ac:chgData name="LAW Shiang Rou" userId="b07def9b-1114-4669-b258-f921c3552fef" providerId="ADAL" clId="{BAC4A9F3-8DF0-4501-88D9-FB03BEC67929}" dt="2023-02-10T03:27:19.475" v="2548" actId="1076"/>
          <ac:cxnSpMkLst>
            <pc:docMk/>
            <pc:sldMk cId="1304990740" sldId="275"/>
            <ac:cxnSpMk id="63" creationId="{64012C6F-4A66-09EF-F7D7-D3DA1E4B91AC}"/>
          </ac:cxnSpMkLst>
        </pc:cxnChg>
      </pc:sldChg>
      <pc:sldChg chg="addSp delSp modSp add mod">
        <pc:chgData name="LAW Shiang Rou" userId="b07def9b-1114-4669-b258-f921c3552fef" providerId="ADAL" clId="{BAC4A9F3-8DF0-4501-88D9-FB03BEC67929}" dt="2023-02-10T04:16:48.019" v="2572"/>
        <pc:sldMkLst>
          <pc:docMk/>
          <pc:sldMk cId="3401171551" sldId="276"/>
        </pc:sldMkLst>
        <pc:spChg chg="del">
          <ac:chgData name="LAW Shiang Rou" userId="b07def9b-1114-4669-b258-f921c3552fef" providerId="ADAL" clId="{BAC4A9F3-8DF0-4501-88D9-FB03BEC67929}" dt="2023-02-10T04:16:47.639" v="2571" actId="478"/>
          <ac:spMkLst>
            <pc:docMk/>
            <pc:sldMk cId="3401171551" sldId="276"/>
            <ac:spMk id="2" creationId="{AE364F0B-0D29-A253-0B36-AC953BBD3C1D}"/>
          </ac:spMkLst>
        </pc:spChg>
        <pc:spChg chg="add mod">
          <ac:chgData name="LAW Shiang Rou" userId="b07def9b-1114-4669-b258-f921c3552fef" providerId="ADAL" clId="{BAC4A9F3-8DF0-4501-88D9-FB03BEC67929}" dt="2023-02-10T04:16:48.019" v="2572"/>
          <ac:spMkLst>
            <pc:docMk/>
            <pc:sldMk cId="3401171551" sldId="276"/>
            <ac:spMk id="3" creationId="{91822CA4-56A1-2A0C-C1B6-B65A7E095E2D}"/>
          </ac:spMkLst>
        </pc:spChg>
        <pc:spChg chg="add mod">
          <ac:chgData name="LAW Shiang Rou" userId="b07def9b-1114-4669-b258-f921c3552fef" providerId="ADAL" clId="{BAC4A9F3-8DF0-4501-88D9-FB03BEC67929}" dt="2023-02-10T04:16:48.019" v="2572"/>
          <ac:spMkLst>
            <pc:docMk/>
            <pc:sldMk cId="3401171551" sldId="276"/>
            <ac:spMk id="4" creationId="{93EF450B-3D6F-76EF-A1B6-1AA5A14FFCA7}"/>
          </ac:spMkLst>
        </pc:spChg>
        <pc:spChg chg="add mod">
          <ac:chgData name="LAW Shiang Rou" userId="b07def9b-1114-4669-b258-f921c3552fef" providerId="ADAL" clId="{BAC4A9F3-8DF0-4501-88D9-FB03BEC67929}" dt="2023-02-10T04:16:48.019" v="2572"/>
          <ac:spMkLst>
            <pc:docMk/>
            <pc:sldMk cId="3401171551" sldId="276"/>
            <ac:spMk id="5" creationId="{6C4E64A5-9E47-F238-34B8-F56031CC18B7}"/>
          </ac:spMkLst>
        </pc:spChg>
        <pc:spChg chg="add del mod">
          <ac:chgData name="LAW Shiang Rou" userId="b07def9b-1114-4669-b258-f921c3552fef" providerId="ADAL" clId="{BAC4A9F3-8DF0-4501-88D9-FB03BEC67929}" dt="2023-02-10T04:16:47.639" v="2571" actId="478"/>
          <ac:spMkLst>
            <pc:docMk/>
            <pc:sldMk cId="3401171551" sldId="276"/>
            <ac:spMk id="7" creationId="{F6B7E847-30FC-FB01-C821-131B38D645F4}"/>
          </ac:spMkLst>
        </pc:spChg>
        <pc:spChg chg="add del mod">
          <ac:chgData name="LAW Shiang Rou" userId="b07def9b-1114-4669-b258-f921c3552fef" providerId="ADAL" clId="{BAC4A9F3-8DF0-4501-88D9-FB03BEC67929}" dt="2023-02-10T04:16:47.639" v="2571" actId="478"/>
          <ac:spMkLst>
            <pc:docMk/>
            <pc:sldMk cId="3401171551" sldId="276"/>
            <ac:spMk id="8" creationId="{1FD521EF-D823-66F6-D6F4-5DDEFF7898D6}"/>
          </ac:spMkLst>
        </pc:spChg>
        <pc:spChg chg="add mod">
          <ac:chgData name="LAW Shiang Rou" userId="b07def9b-1114-4669-b258-f921c3552fef" providerId="ADAL" clId="{BAC4A9F3-8DF0-4501-88D9-FB03BEC67929}" dt="2023-02-10T04:16:48.019" v="2572"/>
          <ac:spMkLst>
            <pc:docMk/>
            <pc:sldMk cId="3401171551" sldId="276"/>
            <ac:spMk id="9" creationId="{1E16BBE5-E209-B638-4716-E5C8F710485F}"/>
          </ac:spMkLst>
        </pc:spChg>
        <pc:spChg chg="add del mod">
          <ac:chgData name="LAW Shiang Rou" userId="b07def9b-1114-4669-b258-f921c3552fef" providerId="ADAL" clId="{BAC4A9F3-8DF0-4501-88D9-FB03BEC67929}" dt="2023-02-10T04:16:47.639" v="2571" actId="478"/>
          <ac:spMkLst>
            <pc:docMk/>
            <pc:sldMk cId="3401171551" sldId="276"/>
            <ac:spMk id="10" creationId="{F9C899C6-A60F-026B-1F0E-71A9B200A8F0}"/>
          </ac:spMkLst>
        </pc:spChg>
        <pc:spChg chg="mod">
          <ac:chgData name="LAW Shiang Rou" userId="b07def9b-1114-4669-b258-f921c3552fef" providerId="ADAL" clId="{BAC4A9F3-8DF0-4501-88D9-FB03BEC67929}" dt="2023-02-07T13:31:41.298" v="1813" actId="1076"/>
          <ac:spMkLst>
            <pc:docMk/>
            <pc:sldMk cId="3401171551" sldId="276"/>
            <ac:spMk id="12" creationId="{D241DE9D-FBA2-5D9E-87E3-C8F44674850B}"/>
          </ac:spMkLst>
        </pc:spChg>
        <pc:spChg chg="add mod">
          <ac:chgData name="LAW Shiang Rou" userId="b07def9b-1114-4669-b258-f921c3552fef" providerId="ADAL" clId="{BAC4A9F3-8DF0-4501-88D9-FB03BEC67929}" dt="2023-02-10T04:16:48.019" v="2572"/>
          <ac:spMkLst>
            <pc:docMk/>
            <pc:sldMk cId="3401171551" sldId="276"/>
            <ac:spMk id="12" creationId="{D3349F91-21F2-AB85-445B-F44D798C85BC}"/>
          </ac:spMkLst>
        </pc:spChg>
        <pc:spChg chg="mod">
          <ac:chgData name="LAW Shiang Rou" userId="b07def9b-1114-4669-b258-f921c3552fef" providerId="ADAL" clId="{BAC4A9F3-8DF0-4501-88D9-FB03BEC67929}" dt="2023-02-07T12:40:24.651" v="1206" actId="1076"/>
          <ac:spMkLst>
            <pc:docMk/>
            <pc:sldMk cId="3401171551" sldId="276"/>
            <ac:spMk id="13" creationId="{9F4B1F97-F64C-18C3-7507-D70F91CE9327}"/>
          </ac:spMkLst>
        </pc:spChg>
        <pc:spChg chg="add del mod">
          <ac:chgData name="LAW Shiang Rou" userId="b07def9b-1114-4669-b258-f921c3552fef" providerId="ADAL" clId="{BAC4A9F3-8DF0-4501-88D9-FB03BEC67929}" dt="2023-02-10T04:16:47.639" v="2571" actId="478"/>
          <ac:spMkLst>
            <pc:docMk/>
            <pc:sldMk cId="3401171551" sldId="276"/>
            <ac:spMk id="14" creationId="{C4BC1FCF-6AA7-AED1-38D4-50CB80E3D363}"/>
          </ac:spMkLst>
        </pc:spChg>
        <pc:spChg chg="mod">
          <ac:chgData name="LAW Shiang Rou" userId="b07def9b-1114-4669-b258-f921c3552fef" providerId="ADAL" clId="{BAC4A9F3-8DF0-4501-88D9-FB03BEC67929}" dt="2023-02-10T03:10:41.006" v="2484" actId="14100"/>
          <ac:spMkLst>
            <pc:docMk/>
            <pc:sldMk cId="3401171551" sldId="276"/>
            <ac:spMk id="17" creationId="{9D77FF2B-BEAD-0283-B75D-CC5FBD0505A3}"/>
          </ac:spMkLst>
        </pc:spChg>
        <pc:spChg chg="del">
          <ac:chgData name="LAW Shiang Rou" userId="b07def9b-1114-4669-b258-f921c3552fef" providerId="ADAL" clId="{BAC4A9F3-8DF0-4501-88D9-FB03BEC67929}" dt="2023-02-07T12:40:08.113" v="1203" actId="478"/>
          <ac:spMkLst>
            <pc:docMk/>
            <pc:sldMk cId="3401171551" sldId="276"/>
            <ac:spMk id="18" creationId="{97146D0C-BA7C-42F7-5677-4AD52F785833}"/>
          </ac:spMkLst>
        </pc:spChg>
        <pc:grpChg chg="del">
          <ac:chgData name="LAW Shiang Rou" userId="b07def9b-1114-4669-b258-f921c3552fef" providerId="ADAL" clId="{BAC4A9F3-8DF0-4501-88D9-FB03BEC67929}" dt="2023-02-07T13:31:35.140" v="1811" actId="478"/>
          <ac:grpSpMkLst>
            <pc:docMk/>
            <pc:sldMk cId="3401171551" sldId="276"/>
            <ac:grpSpMk id="4" creationId="{07A04058-679C-DFDC-9E14-5CB8DB56C533}"/>
          </ac:grpSpMkLst>
        </pc:grpChg>
        <pc:picChg chg="del">
          <ac:chgData name="LAW Shiang Rou" userId="b07def9b-1114-4669-b258-f921c3552fef" providerId="ADAL" clId="{BAC4A9F3-8DF0-4501-88D9-FB03BEC67929}" dt="2023-02-07T12:40:05.852" v="1201" actId="478"/>
          <ac:picMkLst>
            <pc:docMk/>
            <pc:sldMk cId="3401171551" sldId="276"/>
            <ac:picMk id="5" creationId="{D6910892-8591-DBDA-AC8A-605CAA6C6FB6}"/>
          </ac:picMkLst>
        </pc:picChg>
        <pc:picChg chg="del">
          <ac:chgData name="LAW Shiang Rou" userId="b07def9b-1114-4669-b258-f921c3552fef" providerId="ADAL" clId="{BAC4A9F3-8DF0-4501-88D9-FB03BEC67929}" dt="2023-02-07T12:40:06.496" v="1202" actId="478"/>
          <ac:picMkLst>
            <pc:docMk/>
            <pc:sldMk cId="3401171551" sldId="276"/>
            <ac:picMk id="9" creationId="{608E5926-DF0A-E585-4CE0-6545329008FB}"/>
          </ac:picMkLst>
        </pc:picChg>
        <pc:picChg chg="mod">
          <ac:chgData name="LAW Shiang Rou" userId="b07def9b-1114-4669-b258-f921c3552fef" providerId="ADAL" clId="{BAC4A9F3-8DF0-4501-88D9-FB03BEC67929}" dt="2023-02-10T03:27:58.029" v="2562" actId="14100"/>
          <ac:picMkLst>
            <pc:docMk/>
            <pc:sldMk cId="3401171551" sldId="276"/>
            <ac:picMk id="11" creationId="{EE7D35D5-55F6-D77D-FB73-ED0F16E0D5F0}"/>
          </ac:picMkLst>
        </pc:picChg>
        <pc:cxnChg chg="mod">
          <ac:chgData name="LAW Shiang Rou" userId="b07def9b-1114-4669-b258-f921c3552fef" providerId="ADAL" clId="{BAC4A9F3-8DF0-4501-88D9-FB03BEC67929}" dt="2023-02-07T12:40:24.651" v="1206" actId="1076"/>
          <ac:cxnSpMkLst>
            <pc:docMk/>
            <pc:sldMk cId="3401171551" sldId="276"/>
            <ac:cxnSpMk id="15" creationId="{05FC0533-AA1B-B379-3B01-21AA29023803}"/>
          </ac:cxnSpMkLst>
        </pc:cxnChg>
        <pc:cxnChg chg="del mod">
          <ac:chgData name="LAW Shiang Rou" userId="b07def9b-1114-4669-b258-f921c3552fef" providerId="ADAL" clId="{BAC4A9F3-8DF0-4501-88D9-FB03BEC67929}" dt="2023-02-07T12:40:08.113" v="1203" actId="478"/>
          <ac:cxnSpMkLst>
            <pc:docMk/>
            <pc:sldMk cId="3401171551" sldId="276"/>
            <ac:cxnSpMk id="19" creationId="{D2F935C0-FCDE-1D66-A3F5-2B84B79E83AA}"/>
          </ac:cxnSpMkLst>
        </pc:cxnChg>
      </pc:sldChg>
      <pc:sldChg chg="addSp delSp modSp add mod ord">
        <pc:chgData name="LAW Shiang Rou" userId="b07def9b-1114-4669-b258-f921c3552fef" providerId="ADAL" clId="{BAC4A9F3-8DF0-4501-88D9-FB03BEC67929}" dt="2023-02-10T03:10:58.654" v="2486" actId="14100"/>
        <pc:sldMkLst>
          <pc:docMk/>
          <pc:sldMk cId="461181119" sldId="277"/>
        </pc:sldMkLst>
        <pc:spChg chg="mod">
          <ac:chgData name="LAW Shiang Rou" userId="b07def9b-1114-4669-b258-f921c3552fef" providerId="ADAL" clId="{BAC4A9F3-8DF0-4501-88D9-FB03BEC67929}" dt="2023-02-07T13:09:07.909" v="1465" actId="14100"/>
          <ac:spMkLst>
            <pc:docMk/>
            <pc:sldMk cId="461181119" sldId="277"/>
            <ac:spMk id="3" creationId="{BF7FBE60-E19D-F045-1224-13C6D9EF8944}"/>
          </ac:spMkLst>
        </pc:spChg>
        <pc:spChg chg="del">
          <ac:chgData name="LAW Shiang Rou" userId="b07def9b-1114-4669-b258-f921c3552fef" providerId="ADAL" clId="{BAC4A9F3-8DF0-4501-88D9-FB03BEC67929}" dt="2023-02-07T13:03:24.793" v="1386" actId="478"/>
          <ac:spMkLst>
            <pc:docMk/>
            <pc:sldMk cId="461181119" sldId="277"/>
            <ac:spMk id="7" creationId="{561773B3-E1B0-17FE-4990-8570BECF1667}"/>
          </ac:spMkLst>
        </pc:spChg>
        <pc:spChg chg="add del mod">
          <ac:chgData name="LAW Shiang Rou" userId="b07def9b-1114-4669-b258-f921c3552fef" providerId="ADAL" clId="{BAC4A9F3-8DF0-4501-88D9-FB03BEC67929}" dt="2023-02-07T13:16:14.604" v="1625" actId="478"/>
          <ac:spMkLst>
            <pc:docMk/>
            <pc:sldMk cId="461181119" sldId="277"/>
            <ac:spMk id="12" creationId="{D5B08F92-B8C6-F453-8200-C05A77CC6F9E}"/>
          </ac:spMkLst>
        </pc:spChg>
        <pc:spChg chg="add mod">
          <ac:chgData name="LAW Shiang Rou" userId="b07def9b-1114-4669-b258-f921c3552fef" providerId="ADAL" clId="{BAC4A9F3-8DF0-4501-88D9-FB03BEC67929}" dt="2023-02-07T13:33:32.645" v="1839" actId="1076"/>
          <ac:spMkLst>
            <pc:docMk/>
            <pc:sldMk cId="461181119" sldId="277"/>
            <ac:spMk id="13" creationId="{01E5E073-FD47-79A3-4280-E86E094E1738}"/>
          </ac:spMkLst>
        </pc:spChg>
        <pc:spChg chg="add mod">
          <ac:chgData name="LAW Shiang Rou" userId="b07def9b-1114-4669-b258-f921c3552fef" providerId="ADAL" clId="{BAC4A9F3-8DF0-4501-88D9-FB03BEC67929}" dt="2023-02-07T13:33:32.645" v="1839" actId="1076"/>
          <ac:spMkLst>
            <pc:docMk/>
            <pc:sldMk cId="461181119" sldId="277"/>
            <ac:spMk id="14" creationId="{95D70911-0432-4B8E-9B17-6FDD66AFC564}"/>
          </ac:spMkLst>
        </pc:spChg>
        <pc:spChg chg="add del mod">
          <ac:chgData name="LAW Shiang Rou" userId="b07def9b-1114-4669-b258-f921c3552fef" providerId="ADAL" clId="{BAC4A9F3-8DF0-4501-88D9-FB03BEC67929}" dt="2023-02-07T13:15:04.284" v="1600" actId="478"/>
          <ac:spMkLst>
            <pc:docMk/>
            <pc:sldMk cId="461181119" sldId="277"/>
            <ac:spMk id="15" creationId="{A79F4ED2-0639-815C-A9BC-914BE4DB9110}"/>
          </ac:spMkLst>
        </pc:spChg>
        <pc:spChg chg="add del mod">
          <ac:chgData name="LAW Shiang Rou" userId="b07def9b-1114-4669-b258-f921c3552fef" providerId="ADAL" clId="{BAC4A9F3-8DF0-4501-88D9-FB03BEC67929}" dt="2023-02-07T13:15:04.284" v="1600" actId="478"/>
          <ac:spMkLst>
            <pc:docMk/>
            <pc:sldMk cId="461181119" sldId="277"/>
            <ac:spMk id="16" creationId="{837D9F14-FBC8-0712-91A8-AAD40B1646E6}"/>
          </ac:spMkLst>
        </pc:spChg>
        <pc:spChg chg="mod">
          <ac:chgData name="LAW Shiang Rou" userId="b07def9b-1114-4669-b258-f921c3552fef" providerId="ADAL" clId="{BAC4A9F3-8DF0-4501-88D9-FB03BEC67929}" dt="2023-02-10T03:10:58.654" v="2486" actId="14100"/>
          <ac:spMkLst>
            <pc:docMk/>
            <pc:sldMk cId="461181119" sldId="277"/>
            <ac:spMk id="17" creationId="{9D77FF2B-BEAD-0283-B75D-CC5FBD0505A3}"/>
          </ac:spMkLst>
        </pc:spChg>
        <pc:spChg chg="add del mod">
          <ac:chgData name="LAW Shiang Rou" userId="b07def9b-1114-4669-b258-f921c3552fef" providerId="ADAL" clId="{BAC4A9F3-8DF0-4501-88D9-FB03BEC67929}" dt="2023-02-07T13:15:04.284" v="1600" actId="478"/>
          <ac:spMkLst>
            <pc:docMk/>
            <pc:sldMk cId="461181119" sldId="277"/>
            <ac:spMk id="18" creationId="{87C13CFE-D19A-5837-7287-CBC01CDA53D9}"/>
          </ac:spMkLst>
        </pc:spChg>
        <pc:spChg chg="add mod">
          <ac:chgData name="LAW Shiang Rou" userId="b07def9b-1114-4669-b258-f921c3552fef" providerId="ADAL" clId="{BAC4A9F3-8DF0-4501-88D9-FB03BEC67929}" dt="2023-02-07T13:33:32.645" v="1839" actId="1076"/>
          <ac:spMkLst>
            <pc:docMk/>
            <pc:sldMk cId="461181119" sldId="277"/>
            <ac:spMk id="20" creationId="{301E4816-32A7-26BC-8BCF-6BBF66293390}"/>
          </ac:spMkLst>
        </pc:spChg>
        <pc:spChg chg="add mod">
          <ac:chgData name="LAW Shiang Rou" userId="b07def9b-1114-4669-b258-f921c3552fef" providerId="ADAL" clId="{BAC4A9F3-8DF0-4501-88D9-FB03BEC67929}" dt="2023-02-07T13:33:32.645" v="1839" actId="1076"/>
          <ac:spMkLst>
            <pc:docMk/>
            <pc:sldMk cId="461181119" sldId="277"/>
            <ac:spMk id="21" creationId="{D4D019BD-C9BB-5406-5DE5-B48896B034E6}"/>
          </ac:spMkLst>
        </pc:spChg>
        <pc:spChg chg="add mod">
          <ac:chgData name="LAW Shiang Rou" userId="b07def9b-1114-4669-b258-f921c3552fef" providerId="ADAL" clId="{BAC4A9F3-8DF0-4501-88D9-FB03BEC67929}" dt="2023-02-07T13:33:32.645" v="1839" actId="1076"/>
          <ac:spMkLst>
            <pc:docMk/>
            <pc:sldMk cId="461181119" sldId="277"/>
            <ac:spMk id="22" creationId="{B03D4D25-110F-246F-CF76-5A6F73126285}"/>
          </ac:spMkLst>
        </pc:spChg>
        <pc:spChg chg="add mod">
          <ac:chgData name="LAW Shiang Rou" userId="b07def9b-1114-4669-b258-f921c3552fef" providerId="ADAL" clId="{BAC4A9F3-8DF0-4501-88D9-FB03BEC67929}" dt="2023-02-07T13:33:32.645" v="1839" actId="1076"/>
          <ac:spMkLst>
            <pc:docMk/>
            <pc:sldMk cId="461181119" sldId="277"/>
            <ac:spMk id="23" creationId="{B8E49782-B89D-6A7F-6580-72DF0F4FCEB6}"/>
          </ac:spMkLst>
        </pc:spChg>
        <pc:spChg chg="add mod">
          <ac:chgData name="LAW Shiang Rou" userId="b07def9b-1114-4669-b258-f921c3552fef" providerId="ADAL" clId="{BAC4A9F3-8DF0-4501-88D9-FB03BEC67929}" dt="2023-02-07T13:33:32.645" v="1839" actId="1076"/>
          <ac:spMkLst>
            <pc:docMk/>
            <pc:sldMk cId="461181119" sldId="277"/>
            <ac:spMk id="24" creationId="{254B1298-E512-56E2-E0C7-0914407483F5}"/>
          </ac:spMkLst>
        </pc:spChg>
        <pc:spChg chg="add mod">
          <ac:chgData name="LAW Shiang Rou" userId="b07def9b-1114-4669-b258-f921c3552fef" providerId="ADAL" clId="{BAC4A9F3-8DF0-4501-88D9-FB03BEC67929}" dt="2023-02-07T13:33:32.645" v="1839" actId="1076"/>
          <ac:spMkLst>
            <pc:docMk/>
            <pc:sldMk cId="461181119" sldId="277"/>
            <ac:spMk id="25" creationId="{E287C2E0-F8D1-4C7C-7DE3-D5C2677F0737}"/>
          </ac:spMkLst>
        </pc:spChg>
        <pc:spChg chg="add mod">
          <ac:chgData name="LAW Shiang Rou" userId="b07def9b-1114-4669-b258-f921c3552fef" providerId="ADAL" clId="{BAC4A9F3-8DF0-4501-88D9-FB03BEC67929}" dt="2023-02-07T13:33:32.645" v="1839" actId="1076"/>
          <ac:spMkLst>
            <pc:docMk/>
            <pc:sldMk cId="461181119" sldId="277"/>
            <ac:spMk id="26" creationId="{59397250-72FC-0CF0-DB38-FED90BC656D0}"/>
          </ac:spMkLst>
        </pc:spChg>
        <pc:spChg chg="add mod">
          <ac:chgData name="LAW Shiang Rou" userId="b07def9b-1114-4669-b258-f921c3552fef" providerId="ADAL" clId="{BAC4A9F3-8DF0-4501-88D9-FB03BEC67929}" dt="2023-02-07T13:33:32.645" v="1839" actId="1076"/>
          <ac:spMkLst>
            <pc:docMk/>
            <pc:sldMk cId="461181119" sldId="277"/>
            <ac:spMk id="35" creationId="{58A6069C-3B10-C5B2-203C-66678A475D01}"/>
          </ac:spMkLst>
        </pc:spChg>
        <pc:spChg chg="add mod">
          <ac:chgData name="LAW Shiang Rou" userId="b07def9b-1114-4669-b258-f921c3552fef" providerId="ADAL" clId="{BAC4A9F3-8DF0-4501-88D9-FB03BEC67929}" dt="2023-02-07T13:31:53.005" v="1816"/>
          <ac:spMkLst>
            <pc:docMk/>
            <pc:sldMk cId="461181119" sldId="277"/>
            <ac:spMk id="43" creationId="{88601711-BAB5-A645-BDCB-883B0A2D5A20}"/>
          </ac:spMkLst>
        </pc:spChg>
        <pc:spChg chg="add mod">
          <ac:chgData name="LAW Shiang Rou" userId="b07def9b-1114-4669-b258-f921c3552fef" providerId="ADAL" clId="{BAC4A9F3-8DF0-4501-88D9-FB03BEC67929}" dt="2023-02-07T13:32:09.650" v="1820" actId="108"/>
          <ac:spMkLst>
            <pc:docMk/>
            <pc:sldMk cId="461181119" sldId="277"/>
            <ac:spMk id="44" creationId="{5C913C95-DF94-2478-ACD3-FABD47983788}"/>
          </ac:spMkLst>
        </pc:spChg>
        <pc:spChg chg="add mod">
          <ac:chgData name="LAW Shiang Rou" userId="b07def9b-1114-4669-b258-f921c3552fef" providerId="ADAL" clId="{BAC4A9F3-8DF0-4501-88D9-FB03BEC67929}" dt="2023-02-07T13:32:06.574" v="1819" actId="108"/>
          <ac:spMkLst>
            <pc:docMk/>
            <pc:sldMk cId="461181119" sldId="277"/>
            <ac:spMk id="45" creationId="{F5FFF8A2-DF8A-47BB-9FF7-3B77D62A0CFF}"/>
          </ac:spMkLst>
        </pc:spChg>
        <pc:spChg chg="add mod">
          <ac:chgData name="LAW Shiang Rou" userId="b07def9b-1114-4669-b258-f921c3552fef" providerId="ADAL" clId="{BAC4A9F3-8DF0-4501-88D9-FB03BEC67929}" dt="2023-02-07T13:31:53.005" v="1816"/>
          <ac:spMkLst>
            <pc:docMk/>
            <pc:sldMk cId="461181119" sldId="277"/>
            <ac:spMk id="46" creationId="{38BEA70A-9B7D-D3EA-A88A-CED658B9D57C}"/>
          </ac:spMkLst>
        </pc:spChg>
        <pc:spChg chg="add mod">
          <ac:chgData name="LAW Shiang Rou" userId="b07def9b-1114-4669-b258-f921c3552fef" providerId="ADAL" clId="{BAC4A9F3-8DF0-4501-88D9-FB03BEC67929}" dt="2023-02-07T13:36:52.691" v="1874" actId="20577"/>
          <ac:spMkLst>
            <pc:docMk/>
            <pc:sldMk cId="461181119" sldId="277"/>
            <ac:spMk id="47" creationId="{1B1727CC-2637-C613-22CA-CBDD0C8FB75C}"/>
          </ac:spMkLst>
        </pc:spChg>
        <pc:grpChg chg="del">
          <ac:chgData name="LAW Shiang Rou" userId="b07def9b-1114-4669-b258-f921c3552fef" providerId="ADAL" clId="{BAC4A9F3-8DF0-4501-88D9-FB03BEC67929}" dt="2023-02-07T13:31:52.599" v="1815" actId="478"/>
          <ac:grpSpMkLst>
            <pc:docMk/>
            <pc:sldMk cId="461181119" sldId="277"/>
            <ac:grpSpMk id="4" creationId="{07A04058-679C-DFDC-9E14-5CB8DB56C533}"/>
          </ac:grpSpMkLst>
        </pc:grpChg>
        <pc:picChg chg="del">
          <ac:chgData name="LAW Shiang Rou" userId="b07def9b-1114-4669-b258-f921c3552fef" providerId="ADAL" clId="{BAC4A9F3-8DF0-4501-88D9-FB03BEC67929}" dt="2023-02-07T13:03:25.163" v="1387" actId="478"/>
          <ac:picMkLst>
            <pc:docMk/>
            <pc:sldMk cId="461181119" sldId="277"/>
            <ac:picMk id="8" creationId="{71CC112F-EA2E-EE76-4FDF-B0DCA3599858}"/>
          </ac:picMkLst>
        </pc:picChg>
        <pc:picChg chg="add mod">
          <ac:chgData name="LAW Shiang Rou" userId="b07def9b-1114-4669-b258-f921c3552fef" providerId="ADAL" clId="{BAC4A9F3-8DF0-4501-88D9-FB03BEC67929}" dt="2023-02-07T13:10:01.181" v="1485" actId="1076"/>
          <ac:picMkLst>
            <pc:docMk/>
            <pc:sldMk cId="461181119" sldId="277"/>
            <ac:picMk id="9" creationId="{83F3DF5F-BF45-D14E-B89E-647248105CE6}"/>
          </ac:picMkLst>
        </pc:picChg>
        <pc:picChg chg="add mod">
          <ac:chgData name="LAW Shiang Rou" userId="b07def9b-1114-4669-b258-f921c3552fef" providerId="ADAL" clId="{BAC4A9F3-8DF0-4501-88D9-FB03BEC67929}" dt="2023-02-07T13:33:32.645" v="1839" actId="1076"/>
          <ac:picMkLst>
            <pc:docMk/>
            <pc:sldMk cId="461181119" sldId="277"/>
            <ac:picMk id="11" creationId="{CFD75883-98A7-9CD4-F154-DFDDD4D1EDD0}"/>
          </ac:picMkLst>
        </pc:picChg>
        <pc:cxnChg chg="add del mod">
          <ac:chgData name="LAW Shiang Rou" userId="b07def9b-1114-4669-b258-f921c3552fef" providerId="ADAL" clId="{BAC4A9F3-8DF0-4501-88D9-FB03BEC67929}" dt="2023-02-07T13:15:04.284" v="1600" actId="478"/>
          <ac:cxnSpMkLst>
            <pc:docMk/>
            <pc:sldMk cId="461181119" sldId="277"/>
            <ac:cxnSpMk id="19" creationId="{0A8D3FC0-E1C1-CA77-7A15-C081D0E27740}"/>
          </ac:cxnSpMkLst>
        </pc:cxnChg>
        <pc:cxnChg chg="add mod">
          <ac:chgData name="LAW Shiang Rou" userId="b07def9b-1114-4669-b258-f921c3552fef" providerId="ADAL" clId="{BAC4A9F3-8DF0-4501-88D9-FB03BEC67929}" dt="2023-02-07T13:33:32.645" v="1839" actId="1076"/>
          <ac:cxnSpMkLst>
            <pc:docMk/>
            <pc:sldMk cId="461181119" sldId="277"/>
            <ac:cxnSpMk id="27" creationId="{20B9CBDE-2596-3D12-73E6-8BF97176C0F2}"/>
          </ac:cxnSpMkLst>
        </pc:cxnChg>
        <pc:cxnChg chg="add mod">
          <ac:chgData name="LAW Shiang Rou" userId="b07def9b-1114-4669-b258-f921c3552fef" providerId="ADAL" clId="{BAC4A9F3-8DF0-4501-88D9-FB03BEC67929}" dt="2023-02-07T13:33:32.645" v="1839" actId="1076"/>
          <ac:cxnSpMkLst>
            <pc:docMk/>
            <pc:sldMk cId="461181119" sldId="277"/>
            <ac:cxnSpMk id="29" creationId="{62CD223C-65A8-AC8B-622B-B9F15CD680EF}"/>
          </ac:cxnSpMkLst>
        </pc:cxnChg>
        <pc:cxnChg chg="add del mod">
          <ac:chgData name="LAW Shiang Rou" userId="b07def9b-1114-4669-b258-f921c3552fef" providerId="ADAL" clId="{BAC4A9F3-8DF0-4501-88D9-FB03BEC67929}" dt="2023-02-07T13:15:06.042" v="1601" actId="478"/>
          <ac:cxnSpMkLst>
            <pc:docMk/>
            <pc:sldMk cId="461181119" sldId="277"/>
            <ac:cxnSpMk id="32" creationId="{FE0CE52D-60FC-B45D-1C47-EF9241CC51E2}"/>
          </ac:cxnSpMkLst>
        </pc:cxnChg>
        <pc:cxnChg chg="add mod">
          <ac:chgData name="LAW Shiang Rou" userId="b07def9b-1114-4669-b258-f921c3552fef" providerId="ADAL" clId="{BAC4A9F3-8DF0-4501-88D9-FB03BEC67929}" dt="2023-02-07T13:33:32.645" v="1839" actId="1076"/>
          <ac:cxnSpMkLst>
            <pc:docMk/>
            <pc:sldMk cId="461181119" sldId="277"/>
            <ac:cxnSpMk id="37" creationId="{042DBA92-3AA7-23A0-B25B-61C2AB4BC5C4}"/>
          </ac:cxnSpMkLst>
        </pc:cxnChg>
      </pc:sldChg>
      <pc:sldChg chg="addSp delSp modSp add mod">
        <pc:chgData name="LAW Shiang Rou" userId="b07def9b-1114-4669-b258-f921c3552fef" providerId="ADAL" clId="{BAC4A9F3-8DF0-4501-88D9-FB03BEC67929}" dt="2023-02-10T03:09:30.880" v="2477" actId="14100"/>
        <pc:sldMkLst>
          <pc:docMk/>
          <pc:sldMk cId="2550211343" sldId="278"/>
        </pc:sldMkLst>
        <pc:spChg chg="add mod">
          <ac:chgData name="LAW Shiang Rou" userId="b07def9b-1114-4669-b258-f921c3552fef" providerId="ADAL" clId="{BAC4A9F3-8DF0-4501-88D9-FB03BEC67929}" dt="2023-02-07T13:30:31.124" v="1798"/>
          <ac:spMkLst>
            <pc:docMk/>
            <pc:sldMk cId="2550211343" sldId="278"/>
            <ac:spMk id="5" creationId="{BA03C4CC-C5C3-9F44-1430-D31060E5E772}"/>
          </ac:spMkLst>
        </pc:spChg>
        <pc:spChg chg="mod">
          <ac:chgData name="LAW Shiang Rou" userId="b07def9b-1114-4669-b258-f921c3552fef" providerId="ADAL" clId="{BAC4A9F3-8DF0-4501-88D9-FB03BEC67929}" dt="2023-02-07T13:30:28.966" v="1796" actId="1076"/>
          <ac:spMkLst>
            <pc:docMk/>
            <pc:sldMk cId="2550211343" sldId="278"/>
            <ac:spMk id="7" creationId="{561773B3-E1B0-17FE-4990-8570BECF1667}"/>
          </ac:spMkLst>
        </pc:spChg>
        <pc:spChg chg="add mod">
          <ac:chgData name="LAW Shiang Rou" userId="b07def9b-1114-4669-b258-f921c3552fef" providerId="ADAL" clId="{BAC4A9F3-8DF0-4501-88D9-FB03BEC67929}" dt="2023-02-07T13:31:09.470" v="1805" actId="207"/>
          <ac:spMkLst>
            <pc:docMk/>
            <pc:sldMk cId="2550211343" sldId="278"/>
            <ac:spMk id="9" creationId="{129CE971-8D8A-EC11-1C87-A44F10B78040}"/>
          </ac:spMkLst>
        </pc:spChg>
        <pc:spChg chg="add mod">
          <ac:chgData name="LAW Shiang Rou" userId="b07def9b-1114-4669-b258-f921c3552fef" providerId="ADAL" clId="{BAC4A9F3-8DF0-4501-88D9-FB03BEC67929}" dt="2023-02-07T13:30:31.124" v="1798"/>
          <ac:spMkLst>
            <pc:docMk/>
            <pc:sldMk cId="2550211343" sldId="278"/>
            <ac:spMk id="10" creationId="{FBA43406-D8E6-4DD5-E492-D8FCA58EB73F}"/>
          </ac:spMkLst>
        </pc:spChg>
        <pc:spChg chg="add mod">
          <ac:chgData name="LAW Shiang Rou" userId="b07def9b-1114-4669-b258-f921c3552fef" providerId="ADAL" clId="{BAC4A9F3-8DF0-4501-88D9-FB03BEC67929}" dt="2023-02-07T13:30:58.892" v="1803" actId="14100"/>
          <ac:spMkLst>
            <pc:docMk/>
            <pc:sldMk cId="2550211343" sldId="278"/>
            <ac:spMk id="11" creationId="{492E3417-ABC3-1172-9A86-00CA34529E43}"/>
          </ac:spMkLst>
        </pc:spChg>
        <pc:spChg chg="mod">
          <ac:chgData name="LAW Shiang Rou" userId="b07def9b-1114-4669-b258-f921c3552fef" providerId="ADAL" clId="{BAC4A9F3-8DF0-4501-88D9-FB03BEC67929}" dt="2023-02-10T03:09:30.880" v="2477" actId="14100"/>
          <ac:spMkLst>
            <pc:docMk/>
            <pc:sldMk cId="2550211343" sldId="278"/>
            <ac:spMk id="17" creationId="{9D77FF2B-BEAD-0283-B75D-CC5FBD0505A3}"/>
          </ac:spMkLst>
        </pc:spChg>
        <pc:grpChg chg="del">
          <ac:chgData name="LAW Shiang Rou" userId="b07def9b-1114-4669-b258-f921c3552fef" providerId="ADAL" clId="{BAC4A9F3-8DF0-4501-88D9-FB03BEC67929}" dt="2023-02-07T13:30:30.760" v="1797" actId="478"/>
          <ac:grpSpMkLst>
            <pc:docMk/>
            <pc:sldMk cId="2550211343" sldId="278"/>
            <ac:grpSpMk id="4" creationId="{07A04058-679C-DFDC-9E14-5CB8DB56C533}"/>
          </ac:grpSpMkLst>
        </pc:grpChg>
        <pc:picChg chg="mod">
          <ac:chgData name="LAW Shiang Rou" userId="b07def9b-1114-4669-b258-f921c3552fef" providerId="ADAL" clId="{BAC4A9F3-8DF0-4501-88D9-FB03BEC67929}" dt="2023-02-07T13:30:26.628" v="1795" actId="1076"/>
          <ac:picMkLst>
            <pc:docMk/>
            <pc:sldMk cId="2550211343" sldId="278"/>
            <ac:picMk id="8" creationId="{71CC112F-EA2E-EE76-4FDF-B0DCA3599858}"/>
          </ac:picMkLst>
        </pc:picChg>
      </pc:sldChg>
      <pc:sldChg chg="delSp modSp new mod">
        <pc:chgData name="LAW Shiang Rou" userId="b07def9b-1114-4669-b258-f921c3552fef" providerId="ADAL" clId="{BAC4A9F3-8DF0-4501-88D9-FB03BEC67929}" dt="2023-02-07T13:33:08.970" v="1838" actId="12789"/>
        <pc:sldMkLst>
          <pc:docMk/>
          <pc:sldMk cId="1870170860" sldId="279"/>
        </pc:sldMkLst>
        <pc:spChg chg="mod">
          <ac:chgData name="LAW Shiang Rou" userId="b07def9b-1114-4669-b258-f921c3552fef" providerId="ADAL" clId="{BAC4A9F3-8DF0-4501-88D9-FB03BEC67929}" dt="2023-02-07T13:33:08.970" v="1838" actId="12789"/>
          <ac:spMkLst>
            <pc:docMk/>
            <pc:sldMk cId="1870170860" sldId="279"/>
            <ac:spMk id="2" creationId="{227674B1-B1ED-0E7A-9294-3A9A431E2CE4}"/>
          </ac:spMkLst>
        </pc:spChg>
        <pc:spChg chg="del">
          <ac:chgData name="LAW Shiang Rou" userId="b07def9b-1114-4669-b258-f921c3552fef" providerId="ADAL" clId="{BAC4A9F3-8DF0-4501-88D9-FB03BEC67929}" dt="2023-02-07T13:32:57.570" v="1835" actId="478"/>
          <ac:spMkLst>
            <pc:docMk/>
            <pc:sldMk cId="1870170860" sldId="279"/>
            <ac:spMk id="3" creationId="{3C108A8A-3E7B-BF4A-D719-43B7DC23507C}"/>
          </ac:spMkLst>
        </pc:spChg>
      </pc:sldChg>
      <pc:sldChg chg="addSp delSp modSp mod">
        <pc:chgData name="LAW Shiang Rou" userId="b07def9b-1114-4669-b258-f921c3552fef" providerId="ADAL" clId="{BAC4A9F3-8DF0-4501-88D9-FB03BEC67929}" dt="2023-02-10T03:14:09.381" v="2536" actId="1036"/>
        <pc:sldMkLst>
          <pc:docMk/>
          <pc:sldMk cId="2136025106" sldId="280"/>
        </pc:sldMkLst>
        <pc:spChg chg="add del mod">
          <ac:chgData name="LAW Shiang Rou" userId="b07def9b-1114-4669-b258-f921c3552fef" providerId="ADAL" clId="{BAC4A9F3-8DF0-4501-88D9-FB03BEC67929}" dt="2023-02-10T03:13:24.381" v="2520"/>
          <ac:spMkLst>
            <pc:docMk/>
            <pc:sldMk cId="2136025106" sldId="280"/>
            <ac:spMk id="4" creationId="{524C891D-D71E-8A4F-84A0-2209F1EC4632}"/>
          </ac:spMkLst>
        </pc:spChg>
        <pc:spChg chg="mod">
          <ac:chgData name="LAW Shiang Rou" userId="b07def9b-1114-4669-b258-f921c3552fef" providerId="ADAL" clId="{BAC4A9F3-8DF0-4501-88D9-FB03BEC67929}" dt="2023-02-10T03:14:09.381" v="2536" actId="1036"/>
          <ac:spMkLst>
            <pc:docMk/>
            <pc:sldMk cId="2136025106" sldId="280"/>
            <ac:spMk id="6" creationId="{36A23744-3308-90A8-141B-D76835253D34}"/>
          </ac:spMkLst>
        </pc:spChg>
        <pc:spChg chg="mod">
          <ac:chgData name="LAW Shiang Rou" userId="b07def9b-1114-4669-b258-f921c3552fef" providerId="ADAL" clId="{BAC4A9F3-8DF0-4501-88D9-FB03BEC67929}" dt="2023-02-10T03:14:09.381" v="2536" actId="1036"/>
          <ac:spMkLst>
            <pc:docMk/>
            <pc:sldMk cId="2136025106" sldId="280"/>
            <ac:spMk id="7" creationId="{A68BD48C-0E31-539B-2EAE-D7D3ADFB5176}"/>
          </ac:spMkLst>
        </pc:spChg>
        <pc:spChg chg="mod">
          <ac:chgData name="LAW Shiang Rou" userId="b07def9b-1114-4669-b258-f921c3552fef" providerId="ADAL" clId="{BAC4A9F3-8DF0-4501-88D9-FB03BEC67929}" dt="2023-02-10T03:14:09.381" v="2536" actId="1036"/>
          <ac:spMkLst>
            <pc:docMk/>
            <pc:sldMk cId="2136025106" sldId="280"/>
            <ac:spMk id="8" creationId="{E0379FBC-9446-8B3E-F08D-56C8E05D3354}"/>
          </ac:spMkLst>
        </pc:spChg>
        <pc:spChg chg="mod">
          <ac:chgData name="LAW Shiang Rou" userId="b07def9b-1114-4669-b258-f921c3552fef" providerId="ADAL" clId="{BAC4A9F3-8DF0-4501-88D9-FB03BEC67929}" dt="2023-02-10T03:14:09.381" v="2536" actId="1036"/>
          <ac:spMkLst>
            <pc:docMk/>
            <pc:sldMk cId="2136025106" sldId="280"/>
            <ac:spMk id="9" creationId="{7A7E71A3-029F-7361-6D3D-88ED640DDBDE}"/>
          </ac:spMkLst>
        </pc:spChg>
        <pc:spChg chg="mod">
          <ac:chgData name="LAW Shiang Rou" userId="b07def9b-1114-4669-b258-f921c3552fef" providerId="ADAL" clId="{BAC4A9F3-8DF0-4501-88D9-FB03BEC67929}" dt="2023-02-10T03:10:24.270" v="2482" actId="14100"/>
          <ac:spMkLst>
            <pc:docMk/>
            <pc:sldMk cId="2136025106" sldId="280"/>
            <ac:spMk id="27" creationId="{92801FA5-E9DC-07C0-297A-B8F0CF630314}"/>
          </ac:spMkLst>
        </pc:spChg>
        <pc:spChg chg="mod">
          <ac:chgData name="LAW Shiang Rou" userId="b07def9b-1114-4669-b258-f921c3552fef" providerId="ADAL" clId="{BAC4A9F3-8DF0-4501-88D9-FB03BEC67929}" dt="2023-02-10T02:58:50.505" v="2240" actId="14100"/>
          <ac:spMkLst>
            <pc:docMk/>
            <pc:sldMk cId="2136025106" sldId="280"/>
            <ac:spMk id="39" creationId="{A35D733E-7103-B63E-0770-2B72268B4F26}"/>
          </ac:spMkLst>
        </pc:spChg>
        <pc:spChg chg="mod">
          <ac:chgData name="LAW Shiang Rou" userId="b07def9b-1114-4669-b258-f921c3552fef" providerId="ADAL" clId="{BAC4A9F3-8DF0-4501-88D9-FB03BEC67929}" dt="2023-02-10T03:14:09.381" v="2536" actId="1036"/>
          <ac:spMkLst>
            <pc:docMk/>
            <pc:sldMk cId="2136025106" sldId="280"/>
            <ac:spMk id="48" creationId="{DCAFBE8F-4BCD-2250-1953-2F3B9B1F12D3}"/>
          </ac:spMkLst>
        </pc:spChg>
        <pc:spChg chg="mod">
          <ac:chgData name="LAW Shiang Rou" userId="b07def9b-1114-4669-b258-f921c3552fef" providerId="ADAL" clId="{BAC4A9F3-8DF0-4501-88D9-FB03BEC67929}" dt="2023-02-10T03:13:53.504" v="2526" actId="1076"/>
          <ac:spMkLst>
            <pc:docMk/>
            <pc:sldMk cId="2136025106" sldId="280"/>
            <ac:spMk id="50" creationId="{DDD8DA51-2F72-D731-2D92-0EE7D8640B95}"/>
          </ac:spMkLst>
        </pc:spChg>
        <pc:grpChg chg="mod">
          <ac:chgData name="LAW Shiang Rou" userId="b07def9b-1114-4669-b258-f921c3552fef" providerId="ADAL" clId="{BAC4A9F3-8DF0-4501-88D9-FB03BEC67929}" dt="2023-02-10T03:14:09.381" v="2536" actId="1036"/>
          <ac:grpSpMkLst>
            <pc:docMk/>
            <pc:sldMk cId="2136025106" sldId="280"/>
            <ac:grpSpMk id="26" creationId="{8D6FD3AE-31EE-11C0-B395-9E6F3BFD29C0}"/>
          </ac:grpSpMkLst>
        </pc:grpChg>
        <pc:picChg chg="add del mod">
          <ac:chgData name="LAW Shiang Rou" userId="b07def9b-1114-4669-b258-f921c3552fef" providerId="ADAL" clId="{BAC4A9F3-8DF0-4501-88D9-FB03BEC67929}" dt="2023-02-10T03:13:24.381" v="2520"/>
          <ac:picMkLst>
            <pc:docMk/>
            <pc:sldMk cId="2136025106" sldId="280"/>
            <ac:picMk id="3" creationId="{4A1E0984-C673-6847-3CBA-FCD0A1EF449B}"/>
          </ac:picMkLst>
        </pc:picChg>
        <pc:picChg chg="mod">
          <ac:chgData name="LAW Shiang Rou" userId="b07def9b-1114-4669-b258-f921c3552fef" providerId="ADAL" clId="{BAC4A9F3-8DF0-4501-88D9-FB03BEC67929}" dt="2023-02-10T03:13:50.699" v="2525" actId="1076"/>
          <ac:picMkLst>
            <pc:docMk/>
            <pc:sldMk cId="2136025106" sldId="280"/>
            <ac:picMk id="42" creationId="{337919C8-8EDF-E844-F715-90E2EAD62F61}"/>
          </ac:picMkLst>
        </pc:picChg>
        <pc:cxnChg chg="mod">
          <ac:chgData name="LAW Shiang Rou" userId="b07def9b-1114-4669-b258-f921c3552fef" providerId="ADAL" clId="{BAC4A9F3-8DF0-4501-88D9-FB03BEC67929}" dt="2023-02-10T03:14:09.381" v="2536" actId="1036"/>
          <ac:cxnSpMkLst>
            <pc:docMk/>
            <pc:sldMk cId="2136025106" sldId="280"/>
            <ac:cxnSpMk id="10" creationId="{5E1D4658-649D-E21A-4879-A8330816E6D9}"/>
          </ac:cxnSpMkLst>
        </pc:cxnChg>
        <pc:cxnChg chg="mod">
          <ac:chgData name="LAW Shiang Rou" userId="b07def9b-1114-4669-b258-f921c3552fef" providerId="ADAL" clId="{BAC4A9F3-8DF0-4501-88D9-FB03BEC67929}" dt="2023-02-10T03:14:09.381" v="2536" actId="1036"/>
          <ac:cxnSpMkLst>
            <pc:docMk/>
            <pc:sldMk cId="2136025106" sldId="280"/>
            <ac:cxnSpMk id="47" creationId="{124F1B93-5381-E94B-BAF0-527150E9710D}"/>
          </ac:cxnSpMkLst>
        </pc:cxnChg>
      </pc:sldChg>
      <pc:sldChg chg="addSp delSp modSp mod">
        <pc:chgData name="LAW Shiang Rou" userId="b07def9b-1114-4669-b258-f921c3552fef" providerId="ADAL" clId="{BAC4A9F3-8DF0-4501-88D9-FB03BEC67929}" dt="2023-02-10T03:14:27.959" v="2543" actId="1076"/>
        <pc:sldMkLst>
          <pc:docMk/>
          <pc:sldMk cId="2882777818" sldId="281"/>
        </pc:sldMkLst>
        <pc:spChg chg="add mod">
          <ac:chgData name="LAW Shiang Rou" userId="b07def9b-1114-4669-b258-f921c3552fef" providerId="ADAL" clId="{BAC4A9F3-8DF0-4501-88D9-FB03BEC67929}" dt="2023-02-10T03:14:12.845" v="2537"/>
          <ac:spMkLst>
            <pc:docMk/>
            <pc:sldMk cId="2882777818" sldId="281"/>
            <ac:spMk id="2" creationId="{9E5F0FFC-271F-41E7-A60C-D1463F7B453E}"/>
          </ac:spMkLst>
        </pc:spChg>
        <pc:spChg chg="mod">
          <ac:chgData name="LAW Shiang Rou" userId="b07def9b-1114-4669-b258-f921c3552fef" providerId="ADAL" clId="{BAC4A9F3-8DF0-4501-88D9-FB03BEC67929}" dt="2023-02-10T03:14:19.409" v="2540" actId="1076"/>
          <ac:spMkLst>
            <pc:docMk/>
            <pc:sldMk cId="2882777818" sldId="281"/>
            <ac:spMk id="4" creationId="{0E8F082E-1C00-BA37-5A22-C7CFEA87D040}"/>
          </ac:spMkLst>
        </pc:spChg>
        <pc:spChg chg="del">
          <ac:chgData name="LAW Shiang Rou" userId="b07def9b-1114-4669-b258-f921c3552fef" providerId="ADAL" clId="{BAC4A9F3-8DF0-4501-88D9-FB03BEC67929}" dt="2023-02-10T03:13:59.949" v="2527" actId="478"/>
          <ac:spMkLst>
            <pc:docMk/>
            <pc:sldMk cId="2882777818" sldId="281"/>
            <ac:spMk id="6" creationId="{36A23744-3308-90A8-141B-D76835253D34}"/>
          </ac:spMkLst>
        </pc:spChg>
        <pc:spChg chg="del">
          <ac:chgData name="LAW Shiang Rou" userId="b07def9b-1114-4669-b258-f921c3552fef" providerId="ADAL" clId="{BAC4A9F3-8DF0-4501-88D9-FB03BEC67929}" dt="2023-02-10T03:13:59.949" v="2527" actId="478"/>
          <ac:spMkLst>
            <pc:docMk/>
            <pc:sldMk cId="2882777818" sldId="281"/>
            <ac:spMk id="7" creationId="{A68BD48C-0E31-539B-2EAE-D7D3ADFB5176}"/>
          </ac:spMkLst>
        </pc:spChg>
        <pc:spChg chg="del">
          <ac:chgData name="LAW Shiang Rou" userId="b07def9b-1114-4669-b258-f921c3552fef" providerId="ADAL" clId="{BAC4A9F3-8DF0-4501-88D9-FB03BEC67929}" dt="2023-02-10T03:13:59.949" v="2527" actId="478"/>
          <ac:spMkLst>
            <pc:docMk/>
            <pc:sldMk cId="2882777818" sldId="281"/>
            <ac:spMk id="8" creationId="{E0379FBC-9446-8B3E-F08D-56C8E05D3354}"/>
          </ac:spMkLst>
        </pc:spChg>
        <pc:spChg chg="del">
          <ac:chgData name="LAW Shiang Rou" userId="b07def9b-1114-4669-b258-f921c3552fef" providerId="ADAL" clId="{BAC4A9F3-8DF0-4501-88D9-FB03BEC67929}" dt="2023-02-10T03:13:59.949" v="2527" actId="478"/>
          <ac:spMkLst>
            <pc:docMk/>
            <pc:sldMk cId="2882777818" sldId="281"/>
            <ac:spMk id="9" creationId="{7A7E71A3-029F-7361-6D3D-88ED640DDBDE}"/>
          </ac:spMkLst>
        </pc:spChg>
        <pc:spChg chg="del">
          <ac:chgData name="LAW Shiang Rou" userId="b07def9b-1114-4669-b258-f921c3552fef" providerId="ADAL" clId="{BAC4A9F3-8DF0-4501-88D9-FB03BEC67929}" dt="2023-02-10T03:14:01.357" v="2528" actId="478"/>
          <ac:spMkLst>
            <pc:docMk/>
            <pc:sldMk cId="2882777818" sldId="281"/>
            <ac:spMk id="11" creationId="{9C638869-4ED0-57A8-F22C-654FA09CBCAB}"/>
          </ac:spMkLst>
        </pc:spChg>
        <pc:spChg chg="mod">
          <ac:chgData name="LAW Shiang Rou" userId="b07def9b-1114-4669-b258-f921c3552fef" providerId="ADAL" clId="{BAC4A9F3-8DF0-4501-88D9-FB03BEC67929}" dt="2023-02-10T03:10:16.293" v="2481" actId="14100"/>
          <ac:spMkLst>
            <pc:docMk/>
            <pc:sldMk cId="2882777818" sldId="281"/>
            <ac:spMk id="27" creationId="{92801FA5-E9DC-07C0-297A-B8F0CF630314}"/>
          </ac:spMkLst>
        </pc:spChg>
        <pc:spChg chg="add mod">
          <ac:chgData name="LAW Shiang Rou" userId="b07def9b-1114-4669-b258-f921c3552fef" providerId="ADAL" clId="{BAC4A9F3-8DF0-4501-88D9-FB03BEC67929}" dt="2023-02-10T03:14:12.845" v="2537"/>
          <ac:spMkLst>
            <pc:docMk/>
            <pc:sldMk cId="2882777818" sldId="281"/>
            <ac:spMk id="28" creationId="{6A992EFC-D82F-6C1C-C402-726FE09A9DDD}"/>
          </ac:spMkLst>
        </pc:spChg>
        <pc:spChg chg="add mod">
          <ac:chgData name="LAW Shiang Rou" userId="b07def9b-1114-4669-b258-f921c3552fef" providerId="ADAL" clId="{BAC4A9F3-8DF0-4501-88D9-FB03BEC67929}" dt="2023-02-10T03:14:12.845" v="2537"/>
          <ac:spMkLst>
            <pc:docMk/>
            <pc:sldMk cId="2882777818" sldId="281"/>
            <ac:spMk id="29" creationId="{36FC9FCB-7EC0-4113-D0C2-54FB563C672B}"/>
          </ac:spMkLst>
        </pc:spChg>
        <pc:spChg chg="add mod">
          <ac:chgData name="LAW Shiang Rou" userId="b07def9b-1114-4669-b258-f921c3552fef" providerId="ADAL" clId="{BAC4A9F3-8DF0-4501-88D9-FB03BEC67929}" dt="2023-02-10T03:14:12.845" v="2537"/>
          <ac:spMkLst>
            <pc:docMk/>
            <pc:sldMk cId="2882777818" sldId="281"/>
            <ac:spMk id="30" creationId="{202E223B-E2F7-DE02-47C1-F391C4855F93}"/>
          </ac:spMkLst>
        </pc:spChg>
        <pc:spChg chg="mod">
          <ac:chgData name="LAW Shiang Rou" userId="b07def9b-1114-4669-b258-f921c3552fef" providerId="ADAL" clId="{BAC4A9F3-8DF0-4501-88D9-FB03BEC67929}" dt="2023-02-10T03:14:12.845" v="2537"/>
          <ac:spMkLst>
            <pc:docMk/>
            <pc:sldMk cId="2882777818" sldId="281"/>
            <ac:spMk id="35" creationId="{B112FA44-DD5D-8029-CBD2-2F77742B0A7F}"/>
          </ac:spMkLst>
        </pc:spChg>
        <pc:spChg chg="mod">
          <ac:chgData name="LAW Shiang Rou" userId="b07def9b-1114-4669-b258-f921c3552fef" providerId="ADAL" clId="{BAC4A9F3-8DF0-4501-88D9-FB03BEC67929}" dt="2023-02-10T03:14:12.845" v="2537"/>
          <ac:spMkLst>
            <pc:docMk/>
            <pc:sldMk cId="2882777818" sldId="281"/>
            <ac:spMk id="40" creationId="{EEBBDAB8-D726-D263-53D3-07EF8A19F96F}"/>
          </ac:spMkLst>
        </pc:spChg>
        <pc:spChg chg="mod">
          <ac:chgData name="LAW Shiang Rou" userId="b07def9b-1114-4669-b258-f921c3552fef" providerId="ADAL" clId="{BAC4A9F3-8DF0-4501-88D9-FB03BEC67929}" dt="2023-02-10T03:14:12.845" v="2537"/>
          <ac:spMkLst>
            <pc:docMk/>
            <pc:sldMk cId="2882777818" sldId="281"/>
            <ac:spMk id="41" creationId="{42BAA108-B0B3-6B9E-577E-5C192C9A8BBF}"/>
          </ac:spMkLst>
        </pc:spChg>
        <pc:spChg chg="mod">
          <ac:chgData name="LAW Shiang Rou" userId="b07def9b-1114-4669-b258-f921c3552fef" providerId="ADAL" clId="{BAC4A9F3-8DF0-4501-88D9-FB03BEC67929}" dt="2023-02-10T03:14:12.845" v="2537"/>
          <ac:spMkLst>
            <pc:docMk/>
            <pc:sldMk cId="2882777818" sldId="281"/>
            <ac:spMk id="42" creationId="{0C7874AC-7690-A112-5705-06FDB1E6683C}"/>
          </ac:spMkLst>
        </pc:spChg>
        <pc:spChg chg="mod">
          <ac:chgData name="LAW Shiang Rou" userId="b07def9b-1114-4669-b258-f921c3552fef" providerId="ADAL" clId="{BAC4A9F3-8DF0-4501-88D9-FB03BEC67929}" dt="2023-02-10T03:14:12.845" v="2537"/>
          <ac:spMkLst>
            <pc:docMk/>
            <pc:sldMk cId="2882777818" sldId="281"/>
            <ac:spMk id="43" creationId="{F5AD2725-8B9E-4CE1-744D-85BD929CEB78}"/>
          </ac:spMkLst>
        </pc:spChg>
        <pc:spChg chg="mod">
          <ac:chgData name="LAW Shiang Rou" userId="b07def9b-1114-4669-b258-f921c3552fef" providerId="ADAL" clId="{BAC4A9F3-8DF0-4501-88D9-FB03BEC67929}" dt="2023-02-10T03:14:12.845" v="2537"/>
          <ac:spMkLst>
            <pc:docMk/>
            <pc:sldMk cId="2882777818" sldId="281"/>
            <ac:spMk id="45" creationId="{C62DA64B-698A-9065-1826-D64F0D10F556}"/>
          </ac:spMkLst>
        </pc:spChg>
        <pc:spChg chg="mod">
          <ac:chgData name="LAW Shiang Rou" userId="b07def9b-1114-4669-b258-f921c3552fef" providerId="ADAL" clId="{BAC4A9F3-8DF0-4501-88D9-FB03BEC67929}" dt="2023-02-10T03:14:12.845" v="2537"/>
          <ac:spMkLst>
            <pc:docMk/>
            <pc:sldMk cId="2882777818" sldId="281"/>
            <ac:spMk id="48" creationId="{CADEEFE6-902B-BB86-95C8-49E7170E9AD1}"/>
          </ac:spMkLst>
        </pc:spChg>
        <pc:spChg chg="mod">
          <ac:chgData name="LAW Shiang Rou" userId="b07def9b-1114-4669-b258-f921c3552fef" providerId="ADAL" clId="{BAC4A9F3-8DF0-4501-88D9-FB03BEC67929}" dt="2023-02-10T03:14:12.845" v="2537"/>
          <ac:spMkLst>
            <pc:docMk/>
            <pc:sldMk cId="2882777818" sldId="281"/>
            <ac:spMk id="49" creationId="{61D269FB-61D6-DD09-EF94-D9F60BB1C604}"/>
          </ac:spMkLst>
        </pc:spChg>
        <pc:spChg chg="mod">
          <ac:chgData name="LAW Shiang Rou" userId="b07def9b-1114-4669-b258-f921c3552fef" providerId="ADAL" clId="{BAC4A9F3-8DF0-4501-88D9-FB03BEC67929}" dt="2023-02-10T03:14:12.845" v="2537"/>
          <ac:spMkLst>
            <pc:docMk/>
            <pc:sldMk cId="2882777818" sldId="281"/>
            <ac:spMk id="50" creationId="{9FA007B1-1741-2A45-631B-B26E5941D08B}"/>
          </ac:spMkLst>
        </pc:spChg>
        <pc:spChg chg="mod">
          <ac:chgData name="LAW Shiang Rou" userId="b07def9b-1114-4669-b258-f921c3552fef" providerId="ADAL" clId="{BAC4A9F3-8DF0-4501-88D9-FB03BEC67929}" dt="2023-02-10T03:14:12.845" v="2537"/>
          <ac:spMkLst>
            <pc:docMk/>
            <pc:sldMk cId="2882777818" sldId="281"/>
            <ac:spMk id="51" creationId="{92DFA44A-8CA0-F26E-66EA-46C6C1F4486F}"/>
          </ac:spMkLst>
        </pc:spChg>
        <pc:spChg chg="add mod">
          <ac:chgData name="LAW Shiang Rou" userId="b07def9b-1114-4669-b258-f921c3552fef" providerId="ADAL" clId="{BAC4A9F3-8DF0-4501-88D9-FB03BEC67929}" dt="2023-02-10T03:14:12.845" v="2537"/>
          <ac:spMkLst>
            <pc:docMk/>
            <pc:sldMk cId="2882777818" sldId="281"/>
            <ac:spMk id="53" creationId="{80F7625B-AB0E-A8A2-D17A-A17E99B3E18C}"/>
          </ac:spMkLst>
        </pc:spChg>
        <pc:grpChg chg="del">
          <ac:chgData name="LAW Shiang Rou" userId="b07def9b-1114-4669-b258-f921c3552fef" providerId="ADAL" clId="{BAC4A9F3-8DF0-4501-88D9-FB03BEC67929}" dt="2023-02-10T03:13:59.949" v="2527" actId="478"/>
          <ac:grpSpMkLst>
            <pc:docMk/>
            <pc:sldMk cId="2882777818" sldId="281"/>
            <ac:grpSpMk id="26" creationId="{8D6FD3AE-31EE-11C0-B395-9E6F3BFD29C0}"/>
          </ac:grpSpMkLst>
        </pc:grpChg>
        <pc:grpChg chg="add mod">
          <ac:chgData name="LAW Shiang Rou" userId="b07def9b-1114-4669-b258-f921c3552fef" providerId="ADAL" clId="{BAC4A9F3-8DF0-4501-88D9-FB03BEC67929}" dt="2023-02-10T03:14:12.845" v="2537"/>
          <ac:grpSpMkLst>
            <pc:docMk/>
            <pc:sldMk cId="2882777818" sldId="281"/>
            <ac:grpSpMk id="33" creationId="{6FE716F0-11E3-9238-55D8-12DA93E023B3}"/>
          </ac:grpSpMkLst>
        </pc:grpChg>
        <pc:grpChg chg="mod">
          <ac:chgData name="LAW Shiang Rou" userId="b07def9b-1114-4669-b258-f921c3552fef" providerId="ADAL" clId="{BAC4A9F3-8DF0-4501-88D9-FB03BEC67929}" dt="2023-02-10T03:14:12.845" v="2537"/>
          <ac:grpSpMkLst>
            <pc:docMk/>
            <pc:sldMk cId="2882777818" sldId="281"/>
            <ac:grpSpMk id="34" creationId="{E2F7A85F-9CB1-719D-8392-5E3199789BE7}"/>
          </ac:grpSpMkLst>
        </pc:grpChg>
        <pc:grpChg chg="mod">
          <ac:chgData name="LAW Shiang Rou" userId="b07def9b-1114-4669-b258-f921c3552fef" providerId="ADAL" clId="{BAC4A9F3-8DF0-4501-88D9-FB03BEC67929}" dt="2023-02-10T03:14:12.845" v="2537"/>
          <ac:grpSpMkLst>
            <pc:docMk/>
            <pc:sldMk cId="2882777818" sldId="281"/>
            <ac:grpSpMk id="44" creationId="{BFD61FBD-A53A-CA47-834D-86BF8827DE6E}"/>
          </ac:grpSpMkLst>
        </pc:grpChg>
        <pc:grpChg chg="mod">
          <ac:chgData name="LAW Shiang Rou" userId="b07def9b-1114-4669-b258-f921c3552fef" providerId="ADAL" clId="{BAC4A9F3-8DF0-4501-88D9-FB03BEC67929}" dt="2023-02-10T03:14:12.845" v="2537"/>
          <ac:grpSpMkLst>
            <pc:docMk/>
            <pc:sldMk cId="2882777818" sldId="281"/>
            <ac:grpSpMk id="46" creationId="{D53AAC2A-CB4D-DC09-4F79-67BD27E86E9B}"/>
          </ac:grpSpMkLst>
        </pc:grpChg>
        <pc:grpChg chg="mod">
          <ac:chgData name="LAW Shiang Rou" userId="b07def9b-1114-4669-b258-f921c3552fef" providerId="ADAL" clId="{BAC4A9F3-8DF0-4501-88D9-FB03BEC67929}" dt="2023-02-10T03:14:12.845" v="2537"/>
          <ac:grpSpMkLst>
            <pc:docMk/>
            <pc:sldMk cId="2882777818" sldId="281"/>
            <ac:grpSpMk id="47" creationId="{69652574-EEAF-FFBE-5F04-E67419BCA195}"/>
          </ac:grpSpMkLst>
        </pc:grpChg>
        <pc:picChg chg="mod">
          <ac:chgData name="LAW Shiang Rou" userId="b07def9b-1114-4669-b258-f921c3552fef" providerId="ADAL" clId="{BAC4A9F3-8DF0-4501-88D9-FB03BEC67929}" dt="2023-02-10T03:14:27.959" v="2543" actId="1076"/>
          <ac:picMkLst>
            <pc:docMk/>
            <pc:sldMk cId="2882777818" sldId="281"/>
            <ac:picMk id="3" creationId="{13883994-0CCA-3023-A0CC-0196E85B9633}"/>
          </ac:picMkLst>
        </pc:picChg>
        <pc:cxnChg chg="del">
          <ac:chgData name="LAW Shiang Rou" userId="b07def9b-1114-4669-b258-f921c3552fef" providerId="ADAL" clId="{BAC4A9F3-8DF0-4501-88D9-FB03BEC67929}" dt="2023-02-10T03:13:59.949" v="2527" actId="478"/>
          <ac:cxnSpMkLst>
            <pc:docMk/>
            <pc:sldMk cId="2882777818" sldId="281"/>
            <ac:cxnSpMk id="5" creationId="{BE9E2895-1B70-391D-7183-3DA45C781B15}"/>
          </ac:cxnSpMkLst>
        </pc:cxnChg>
        <pc:cxnChg chg="del">
          <ac:chgData name="LAW Shiang Rou" userId="b07def9b-1114-4669-b258-f921c3552fef" providerId="ADAL" clId="{BAC4A9F3-8DF0-4501-88D9-FB03BEC67929}" dt="2023-02-10T03:13:59.949" v="2527" actId="478"/>
          <ac:cxnSpMkLst>
            <pc:docMk/>
            <pc:sldMk cId="2882777818" sldId="281"/>
            <ac:cxnSpMk id="10" creationId="{5E1D4658-649D-E21A-4879-A8330816E6D9}"/>
          </ac:cxnSpMkLst>
        </pc:cxnChg>
        <pc:cxnChg chg="add mod">
          <ac:chgData name="LAW Shiang Rou" userId="b07def9b-1114-4669-b258-f921c3552fef" providerId="ADAL" clId="{BAC4A9F3-8DF0-4501-88D9-FB03BEC67929}" dt="2023-02-10T03:14:12.845" v="2537"/>
          <ac:cxnSpMkLst>
            <pc:docMk/>
            <pc:sldMk cId="2882777818" sldId="281"/>
            <ac:cxnSpMk id="31" creationId="{ED85249B-E6F8-83DE-E390-5C290E5B03AF}"/>
          </ac:cxnSpMkLst>
        </pc:cxnChg>
        <pc:cxnChg chg="add mod">
          <ac:chgData name="LAW Shiang Rou" userId="b07def9b-1114-4669-b258-f921c3552fef" providerId="ADAL" clId="{BAC4A9F3-8DF0-4501-88D9-FB03BEC67929}" dt="2023-02-10T03:14:12.845" v="2537"/>
          <ac:cxnSpMkLst>
            <pc:docMk/>
            <pc:sldMk cId="2882777818" sldId="281"/>
            <ac:cxnSpMk id="52" creationId="{A45EE4D6-17FC-3DC9-F165-A30A0C18AF10}"/>
          </ac:cxnSpMkLst>
        </pc:cxnChg>
      </pc:sldChg>
      <pc:sldChg chg="modSp mod">
        <pc:chgData name="LAW Shiang Rou" userId="b07def9b-1114-4669-b258-f921c3552fef" providerId="ADAL" clId="{BAC4A9F3-8DF0-4501-88D9-FB03BEC67929}" dt="2023-02-10T03:11:06.989" v="2487" actId="14100"/>
        <pc:sldMkLst>
          <pc:docMk/>
          <pc:sldMk cId="2361290201" sldId="282"/>
        </pc:sldMkLst>
        <pc:spChg chg="mod">
          <ac:chgData name="LAW Shiang Rou" userId="b07def9b-1114-4669-b258-f921c3552fef" providerId="ADAL" clId="{BAC4A9F3-8DF0-4501-88D9-FB03BEC67929}" dt="2023-02-10T03:11:06.989" v="2487" actId="14100"/>
          <ac:spMkLst>
            <pc:docMk/>
            <pc:sldMk cId="2361290201" sldId="282"/>
            <ac:spMk id="17" creationId="{9D77FF2B-BEAD-0283-B75D-CC5FBD0505A3}"/>
          </ac:spMkLst>
        </pc:spChg>
      </pc:sldChg>
      <pc:sldChg chg="modSp mod">
        <pc:chgData name="LAW Shiang Rou" userId="b07def9b-1114-4669-b258-f921c3552fef" providerId="ADAL" clId="{BAC4A9F3-8DF0-4501-88D9-FB03BEC67929}" dt="2023-02-10T03:09:44.132" v="2478" actId="14100"/>
        <pc:sldMkLst>
          <pc:docMk/>
          <pc:sldMk cId="781584334" sldId="283"/>
        </pc:sldMkLst>
        <pc:spChg chg="mod">
          <ac:chgData name="LAW Shiang Rou" userId="b07def9b-1114-4669-b258-f921c3552fef" providerId="ADAL" clId="{BAC4A9F3-8DF0-4501-88D9-FB03BEC67929}" dt="2023-02-10T03:09:44.132" v="2478" actId="14100"/>
          <ac:spMkLst>
            <pc:docMk/>
            <pc:sldMk cId="781584334" sldId="283"/>
            <ac:spMk id="17" creationId="{9D77FF2B-BEAD-0283-B75D-CC5FBD0505A3}"/>
          </ac:spMkLst>
        </pc:spChg>
      </pc:sldChg>
      <pc:sldChg chg="delSp modSp mod">
        <pc:chgData name="LAW Shiang Rou" userId="b07def9b-1114-4669-b258-f921c3552fef" providerId="ADAL" clId="{BAC4A9F3-8DF0-4501-88D9-FB03BEC67929}" dt="2023-02-10T03:11:15.696" v="2488" actId="14100"/>
        <pc:sldMkLst>
          <pc:docMk/>
          <pc:sldMk cId="1571152833" sldId="284"/>
        </pc:sldMkLst>
        <pc:spChg chg="mod">
          <ac:chgData name="LAW Shiang Rou" userId="b07def9b-1114-4669-b258-f921c3552fef" providerId="ADAL" clId="{BAC4A9F3-8DF0-4501-88D9-FB03BEC67929}" dt="2023-02-10T03:11:15.696" v="2488" actId="14100"/>
          <ac:spMkLst>
            <pc:docMk/>
            <pc:sldMk cId="1571152833" sldId="284"/>
            <ac:spMk id="17" creationId="{9D77FF2B-BEAD-0283-B75D-CC5FBD0505A3}"/>
          </ac:spMkLst>
        </pc:spChg>
        <pc:spChg chg="mod">
          <ac:chgData name="LAW Shiang Rou" userId="b07def9b-1114-4669-b258-f921c3552fef" providerId="ADAL" clId="{BAC4A9F3-8DF0-4501-88D9-FB03BEC67929}" dt="2023-02-10T02:59:45.555" v="2244" actId="14100"/>
          <ac:spMkLst>
            <pc:docMk/>
            <pc:sldMk cId="1571152833" sldId="284"/>
            <ac:spMk id="46" creationId="{38BEA70A-9B7D-D3EA-A88A-CED658B9D57C}"/>
          </ac:spMkLst>
        </pc:spChg>
        <pc:picChg chg="del mod">
          <ac:chgData name="LAW Shiang Rou" userId="b07def9b-1114-4669-b258-f921c3552fef" providerId="ADAL" clId="{BAC4A9F3-8DF0-4501-88D9-FB03BEC67929}" dt="2023-02-10T02:59:42.470" v="2243" actId="478"/>
          <ac:picMkLst>
            <pc:docMk/>
            <pc:sldMk cId="1571152833" sldId="284"/>
            <ac:picMk id="20" creationId="{3EDB0B6F-7144-16A5-0AAF-3512B3FA5E90}"/>
          </ac:picMkLst>
        </pc:picChg>
      </pc:sldChg>
      <pc:sldChg chg="addSp delSp modSp mod">
        <pc:chgData name="LAW Shiang Rou" userId="b07def9b-1114-4669-b258-f921c3552fef" providerId="ADAL" clId="{BAC4A9F3-8DF0-4501-88D9-FB03BEC67929}" dt="2023-02-10T04:23:59.651" v="2573" actId="1076"/>
        <pc:sldMkLst>
          <pc:docMk/>
          <pc:sldMk cId="3317929451" sldId="285"/>
        </pc:sldMkLst>
        <pc:spChg chg="add mod">
          <ac:chgData name="LAW Shiang Rou" userId="b07def9b-1114-4669-b258-f921c3552fef" providerId="ADAL" clId="{BAC4A9F3-8DF0-4501-88D9-FB03BEC67929}" dt="2023-02-10T04:16:40.189" v="2570"/>
          <ac:spMkLst>
            <pc:docMk/>
            <pc:sldMk cId="3317929451" sldId="285"/>
            <ac:spMk id="2" creationId="{9B7718C0-D33A-5121-034F-CF1667C42851}"/>
          </ac:spMkLst>
        </pc:spChg>
        <pc:spChg chg="add mod">
          <ac:chgData name="LAW Shiang Rou" userId="b07def9b-1114-4669-b258-f921c3552fef" providerId="ADAL" clId="{BAC4A9F3-8DF0-4501-88D9-FB03BEC67929}" dt="2023-02-10T04:16:40.189" v="2570"/>
          <ac:spMkLst>
            <pc:docMk/>
            <pc:sldMk cId="3317929451" sldId="285"/>
            <ac:spMk id="3" creationId="{54D86F08-38F2-62A0-211B-838FD9B31CBA}"/>
          </ac:spMkLst>
        </pc:spChg>
        <pc:spChg chg="add mod">
          <ac:chgData name="LAW Shiang Rou" userId="b07def9b-1114-4669-b258-f921c3552fef" providerId="ADAL" clId="{BAC4A9F3-8DF0-4501-88D9-FB03BEC67929}" dt="2023-02-10T04:16:40.189" v="2570"/>
          <ac:spMkLst>
            <pc:docMk/>
            <pc:sldMk cId="3317929451" sldId="285"/>
            <ac:spMk id="4" creationId="{B3A909D3-44A8-5B3D-32B0-E698C050EC6B}"/>
          </ac:spMkLst>
        </pc:spChg>
        <pc:spChg chg="add mod">
          <ac:chgData name="LAW Shiang Rou" userId="b07def9b-1114-4669-b258-f921c3552fef" providerId="ADAL" clId="{BAC4A9F3-8DF0-4501-88D9-FB03BEC67929}" dt="2023-02-10T04:16:40.189" v="2570"/>
          <ac:spMkLst>
            <pc:docMk/>
            <pc:sldMk cId="3317929451" sldId="285"/>
            <ac:spMk id="5" creationId="{0BBCE2F9-F256-28E1-3CD6-D1E29396B822}"/>
          </ac:spMkLst>
        </pc:spChg>
        <pc:spChg chg="add mod">
          <ac:chgData name="LAW Shiang Rou" userId="b07def9b-1114-4669-b258-f921c3552fef" providerId="ADAL" clId="{BAC4A9F3-8DF0-4501-88D9-FB03BEC67929}" dt="2023-02-10T04:16:40.189" v="2570"/>
          <ac:spMkLst>
            <pc:docMk/>
            <pc:sldMk cId="3317929451" sldId="285"/>
            <ac:spMk id="7" creationId="{9EF545DD-B72B-7566-2788-8A6A9499D774}"/>
          </ac:spMkLst>
        </pc:spChg>
        <pc:spChg chg="del">
          <ac:chgData name="LAW Shiang Rou" userId="b07def9b-1114-4669-b258-f921c3552fef" providerId="ADAL" clId="{BAC4A9F3-8DF0-4501-88D9-FB03BEC67929}" dt="2023-02-10T04:16:39.436" v="2569" actId="478"/>
          <ac:spMkLst>
            <pc:docMk/>
            <pc:sldMk cId="3317929451" sldId="285"/>
            <ac:spMk id="10" creationId="{75E32137-7C86-E5DF-197C-C16B4FDFDCFB}"/>
          </ac:spMkLst>
        </pc:spChg>
        <pc:spChg chg="mod">
          <ac:chgData name="LAW Shiang Rou" userId="b07def9b-1114-4669-b258-f921c3552fef" providerId="ADAL" clId="{BAC4A9F3-8DF0-4501-88D9-FB03BEC67929}" dt="2023-02-10T03:10:49.137" v="2485" actId="14100"/>
          <ac:spMkLst>
            <pc:docMk/>
            <pc:sldMk cId="3317929451" sldId="285"/>
            <ac:spMk id="17" creationId="{9D77FF2B-BEAD-0283-B75D-CC5FBD0505A3}"/>
          </ac:spMkLst>
        </pc:spChg>
        <pc:spChg chg="del">
          <ac:chgData name="LAW Shiang Rou" userId="b07def9b-1114-4669-b258-f921c3552fef" providerId="ADAL" clId="{BAC4A9F3-8DF0-4501-88D9-FB03BEC67929}" dt="2023-02-10T04:16:39.436" v="2569" actId="478"/>
          <ac:spMkLst>
            <pc:docMk/>
            <pc:sldMk cId="3317929451" sldId="285"/>
            <ac:spMk id="22" creationId="{DBD45A6C-54D6-C784-83EE-E655D61FDC7C}"/>
          </ac:spMkLst>
        </pc:spChg>
        <pc:spChg chg="del">
          <ac:chgData name="LAW Shiang Rou" userId="b07def9b-1114-4669-b258-f921c3552fef" providerId="ADAL" clId="{BAC4A9F3-8DF0-4501-88D9-FB03BEC67929}" dt="2023-02-10T04:16:39.436" v="2569" actId="478"/>
          <ac:spMkLst>
            <pc:docMk/>
            <pc:sldMk cId="3317929451" sldId="285"/>
            <ac:spMk id="23" creationId="{CAE1981C-5722-A2BD-C1FC-8B7DCB954116}"/>
          </ac:spMkLst>
        </pc:spChg>
        <pc:spChg chg="del">
          <ac:chgData name="LAW Shiang Rou" userId="b07def9b-1114-4669-b258-f921c3552fef" providerId="ADAL" clId="{BAC4A9F3-8DF0-4501-88D9-FB03BEC67929}" dt="2023-02-10T04:16:39.436" v="2569" actId="478"/>
          <ac:spMkLst>
            <pc:docMk/>
            <pc:sldMk cId="3317929451" sldId="285"/>
            <ac:spMk id="24" creationId="{45F98ED8-7991-B97A-D991-A607347D5415}"/>
          </ac:spMkLst>
        </pc:spChg>
        <pc:spChg chg="del">
          <ac:chgData name="LAW Shiang Rou" userId="b07def9b-1114-4669-b258-f921c3552fef" providerId="ADAL" clId="{BAC4A9F3-8DF0-4501-88D9-FB03BEC67929}" dt="2023-02-10T04:16:39.436" v="2569" actId="478"/>
          <ac:spMkLst>
            <pc:docMk/>
            <pc:sldMk cId="3317929451" sldId="285"/>
            <ac:spMk id="25" creationId="{0EF4273B-1E9C-49DB-1EF4-ED47B1E12C25}"/>
          </ac:spMkLst>
        </pc:spChg>
        <pc:picChg chg="mod">
          <ac:chgData name="LAW Shiang Rou" userId="b07def9b-1114-4669-b258-f921c3552fef" providerId="ADAL" clId="{BAC4A9F3-8DF0-4501-88D9-FB03BEC67929}" dt="2023-02-10T04:23:59.651" v="2573" actId="1076"/>
          <ac:picMkLst>
            <pc:docMk/>
            <pc:sldMk cId="3317929451" sldId="285"/>
            <ac:picMk id="8" creationId="{C6950401-C583-FA19-0E4B-D8FB7214B97B}"/>
          </ac:picMkLst>
        </pc:picChg>
      </pc:sldChg>
      <pc:sldChg chg="modSp mod">
        <pc:chgData name="LAW Shiang Rou" userId="b07def9b-1114-4669-b258-f921c3552fef" providerId="ADAL" clId="{BAC4A9F3-8DF0-4501-88D9-FB03BEC67929}" dt="2023-02-10T03:27:11.580" v="2547" actId="1076"/>
        <pc:sldMkLst>
          <pc:docMk/>
          <pc:sldMk cId="1834223306" sldId="286"/>
        </pc:sldMkLst>
        <pc:spChg chg="mod">
          <ac:chgData name="LAW Shiang Rou" userId="b07def9b-1114-4669-b258-f921c3552fef" providerId="ADAL" clId="{BAC4A9F3-8DF0-4501-88D9-FB03BEC67929}" dt="2023-02-10T03:09:53.930" v="2479" actId="14100"/>
          <ac:spMkLst>
            <pc:docMk/>
            <pc:sldMk cId="1834223306" sldId="286"/>
            <ac:spMk id="17" creationId="{9D77FF2B-BEAD-0283-B75D-CC5FBD0505A3}"/>
          </ac:spMkLst>
        </pc:spChg>
        <pc:spChg chg="mod">
          <ac:chgData name="LAW Shiang Rou" userId="b07def9b-1114-4669-b258-f921c3552fef" providerId="ADAL" clId="{BAC4A9F3-8DF0-4501-88D9-FB03BEC67929}" dt="2023-02-10T03:27:04.649" v="2546" actId="1076"/>
          <ac:spMkLst>
            <pc:docMk/>
            <pc:sldMk cId="1834223306" sldId="286"/>
            <ac:spMk id="36" creationId="{ACDD9B67-8D94-020A-3B97-0836939C9F5D}"/>
          </ac:spMkLst>
        </pc:spChg>
        <pc:spChg chg="mod">
          <ac:chgData name="LAW Shiang Rou" userId="b07def9b-1114-4669-b258-f921c3552fef" providerId="ADAL" clId="{BAC4A9F3-8DF0-4501-88D9-FB03BEC67929}" dt="2023-02-10T03:27:11.580" v="2547" actId="1076"/>
          <ac:spMkLst>
            <pc:docMk/>
            <pc:sldMk cId="1834223306" sldId="286"/>
            <ac:spMk id="42" creationId="{1CE44F6D-D2F2-4D1B-94E0-EC6473781852}"/>
          </ac:spMkLst>
        </pc:spChg>
        <pc:spChg chg="mod">
          <ac:chgData name="LAW Shiang Rou" userId="b07def9b-1114-4669-b258-f921c3552fef" providerId="ADAL" clId="{BAC4A9F3-8DF0-4501-88D9-FB03BEC67929}" dt="2023-02-10T03:27:11.580" v="2547" actId="1076"/>
          <ac:spMkLst>
            <pc:docMk/>
            <pc:sldMk cId="1834223306" sldId="286"/>
            <ac:spMk id="47" creationId="{7ADEC483-2CA5-85D6-13BB-85F7984AA369}"/>
          </ac:spMkLst>
        </pc:spChg>
        <pc:spChg chg="mod">
          <ac:chgData name="LAW Shiang Rou" userId="b07def9b-1114-4669-b258-f921c3552fef" providerId="ADAL" clId="{BAC4A9F3-8DF0-4501-88D9-FB03BEC67929}" dt="2023-02-10T03:27:11.580" v="2547" actId="1076"/>
          <ac:spMkLst>
            <pc:docMk/>
            <pc:sldMk cId="1834223306" sldId="286"/>
            <ac:spMk id="48" creationId="{4FCE9D1A-25C9-5A71-2A31-3D36E65FDFCB}"/>
          </ac:spMkLst>
        </pc:spChg>
        <pc:spChg chg="mod">
          <ac:chgData name="LAW Shiang Rou" userId="b07def9b-1114-4669-b258-f921c3552fef" providerId="ADAL" clId="{BAC4A9F3-8DF0-4501-88D9-FB03BEC67929}" dt="2023-02-10T03:27:11.580" v="2547" actId="1076"/>
          <ac:spMkLst>
            <pc:docMk/>
            <pc:sldMk cId="1834223306" sldId="286"/>
            <ac:spMk id="49" creationId="{B1CAF763-C1E0-58E7-CEE3-167AA498A6EE}"/>
          </ac:spMkLst>
        </pc:spChg>
        <pc:grpChg chg="mod">
          <ac:chgData name="LAW Shiang Rou" userId="b07def9b-1114-4669-b258-f921c3552fef" providerId="ADAL" clId="{BAC4A9F3-8DF0-4501-88D9-FB03BEC67929}" dt="2023-02-10T03:27:11.580" v="2547" actId="1076"/>
          <ac:grpSpMkLst>
            <pc:docMk/>
            <pc:sldMk cId="1834223306" sldId="286"/>
            <ac:grpSpMk id="4" creationId="{AC4C6CAE-1636-6AAB-84F2-F5ECFE9B9B10}"/>
          </ac:grpSpMkLst>
        </pc:grpChg>
        <pc:grpChg chg="mod">
          <ac:chgData name="LAW Shiang Rou" userId="b07def9b-1114-4669-b258-f921c3552fef" providerId="ADAL" clId="{BAC4A9F3-8DF0-4501-88D9-FB03BEC67929}" dt="2023-02-10T03:27:11.580" v="2547" actId="1076"/>
          <ac:grpSpMkLst>
            <pc:docMk/>
            <pc:sldMk cId="1834223306" sldId="286"/>
            <ac:grpSpMk id="23" creationId="{A0619C36-F1BD-42FA-834E-0BD9F77D6249}"/>
          </ac:grpSpMkLst>
        </pc:grpChg>
        <pc:picChg chg="mod">
          <ac:chgData name="LAW Shiang Rou" userId="b07def9b-1114-4669-b258-f921c3552fef" providerId="ADAL" clId="{BAC4A9F3-8DF0-4501-88D9-FB03BEC67929}" dt="2023-02-10T03:27:04.649" v="2546" actId="1076"/>
          <ac:picMkLst>
            <pc:docMk/>
            <pc:sldMk cId="1834223306" sldId="286"/>
            <ac:picMk id="3" creationId="{F007E54E-EBA7-F5CB-9BD7-B162A84DF852}"/>
          </ac:picMkLst>
        </pc:picChg>
      </pc:sldChg>
      <pc:sldChg chg="modSp mod">
        <pc:chgData name="LAW Shiang Rou" userId="b07def9b-1114-4669-b258-f921c3552fef" providerId="ADAL" clId="{BAC4A9F3-8DF0-4501-88D9-FB03BEC67929}" dt="2023-02-10T03:11:24.958" v="2489" actId="14100"/>
        <pc:sldMkLst>
          <pc:docMk/>
          <pc:sldMk cId="3191183022" sldId="287"/>
        </pc:sldMkLst>
        <pc:spChg chg="mod">
          <ac:chgData name="LAW Shiang Rou" userId="b07def9b-1114-4669-b258-f921c3552fef" providerId="ADAL" clId="{BAC4A9F3-8DF0-4501-88D9-FB03BEC67929}" dt="2023-02-10T03:11:24.958" v="2489" actId="14100"/>
          <ac:spMkLst>
            <pc:docMk/>
            <pc:sldMk cId="3191183022" sldId="287"/>
            <ac:spMk id="17" creationId="{9D77FF2B-BEAD-0283-B75D-CC5FBD0505A3}"/>
          </ac:spMkLst>
        </pc:spChg>
      </pc:sldChg>
    </pc:docChg>
  </pc:docChgLst>
  <pc:docChgLst>
    <pc:chgData name="Tasaporn VISAWAMETEEKUL" userId="S::tasapornv.2021@mitb.smu.edu.sg::b58edd33-5cdf-4bff-bb87-acde7de8e246" providerId="AD" clId="Web-{F977BB6B-9AEF-461B-B5D2-1A436A9FD8B0}"/>
    <pc:docChg chg="modSld">
      <pc:chgData name="Tasaporn VISAWAMETEEKUL" userId="S::tasapornv.2021@mitb.smu.edu.sg::b58edd33-5cdf-4bff-bb87-acde7de8e246" providerId="AD" clId="Web-{F977BB6B-9AEF-461B-B5D2-1A436A9FD8B0}" dt="2023-02-09T10:31:55.551" v="2" actId="20577"/>
      <pc:docMkLst>
        <pc:docMk/>
      </pc:docMkLst>
      <pc:sldChg chg="modSp">
        <pc:chgData name="Tasaporn VISAWAMETEEKUL" userId="S::tasapornv.2021@mitb.smu.edu.sg::b58edd33-5cdf-4bff-bb87-acde7de8e246" providerId="AD" clId="Web-{F977BB6B-9AEF-461B-B5D2-1A436A9FD8B0}" dt="2023-02-09T10:31:55.551" v="2" actId="20577"/>
        <pc:sldMkLst>
          <pc:docMk/>
          <pc:sldMk cId="2136025106" sldId="280"/>
        </pc:sldMkLst>
        <pc:spChg chg="mod">
          <ac:chgData name="Tasaporn VISAWAMETEEKUL" userId="S::tasapornv.2021@mitb.smu.edu.sg::b58edd33-5cdf-4bff-bb87-acde7de8e246" providerId="AD" clId="Web-{F977BB6B-9AEF-461B-B5D2-1A436A9FD8B0}" dt="2023-02-09T10:31:55.551" v="2" actId="20577"/>
          <ac:spMkLst>
            <pc:docMk/>
            <pc:sldMk cId="2136025106" sldId="280"/>
            <ac:spMk id="48" creationId="{DCAFBE8F-4BCD-2250-1953-2F3B9B1F12D3}"/>
          </ac:spMkLst>
        </pc:spChg>
      </pc:sldChg>
    </pc:docChg>
  </pc:docChgLst>
</pc:chgInfo>
</file>

<file path=ppt/comments/modernComment_100_B8236AA.xml><?xml version="1.0" encoding="utf-8"?>
<p188:cmLst xmlns:a="http://schemas.openxmlformats.org/drawingml/2006/main" xmlns:r="http://schemas.openxmlformats.org/officeDocument/2006/relationships" xmlns:p188="http://schemas.microsoft.com/office/powerpoint/2018/8/main">
  <p188:cm id="{31F0487A-21AD-4B95-A157-1BAABA71B496}" authorId="{83503DA1-759E-5023-75D8-76221A8CA514}" created="2023-02-02T15:15:12.288">
    <pc:sldMkLst xmlns:pc="http://schemas.microsoft.com/office/powerpoint/2013/main/command">
      <pc:docMk/>
      <pc:sldMk cId="193083050" sldId="256"/>
    </pc:sldMkLst>
    <p188:txBody>
      <a:bodyPr/>
      <a:lstStyle/>
      <a:p>
        <a:r>
          <a:rPr lang="en-US"/>
          <a:t>In the original link, I think the author did temporal clustering first, then he did spatial clustering on each of the temporal cluster. But the radio button here seems to suggest we are planning to do 2 separate clustering. If we want to do the same as the original article, we probably need to change the layout to be like a drill-down. 
Anyway, I am also thinking if it might be easier for us to just do temporal clustering on this tab, then spatial clustering will be by its own on the 3rd tab</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4F280-2C91-4EC9-847D-FD28A4318486}"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79685-DD1D-4B3A-80C7-29224071D3B0}" type="slidenum">
              <a:rPr lang="en-US" smtClean="0"/>
              <a:t>‹#›</a:t>
            </a:fld>
            <a:endParaRPr lang="en-US"/>
          </a:p>
        </p:txBody>
      </p:sp>
    </p:spTree>
    <p:extLst>
      <p:ext uri="{BB962C8B-B14F-4D97-AF65-F5344CB8AC3E}">
        <p14:creationId xmlns:p14="http://schemas.microsoft.com/office/powerpoint/2010/main" val="249048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4</a:t>
            </a:fld>
            <a:endParaRPr lang="en-US"/>
          </a:p>
        </p:txBody>
      </p:sp>
    </p:spTree>
    <p:extLst>
      <p:ext uri="{BB962C8B-B14F-4D97-AF65-F5344CB8AC3E}">
        <p14:creationId xmlns:p14="http://schemas.microsoft.com/office/powerpoint/2010/main" val="1753928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outline R packages for time series</a:t>
            </a:r>
          </a:p>
          <a:p>
            <a:r>
              <a:rPr lang="en-US" dirty="0" err="1"/>
              <a:t>Timetk</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18</a:t>
            </a:fld>
            <a:endParaRPr lang="en-US"/>
          </a:p>
        </p:txBody>
      </p:sp>
    </p:spTree>
    <p:extLst>
      <p:ext uri="{BB962C8B-B14F-4D97-AF65-F5344CB8AC3E}">
        <p14:creationId xmlns:p14="http://schemas.microsoft.com/office/powerpoint/2010/main" val="358854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err="1"/>
              <a:t>timetk</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19</a:t>
            </a:fld>
            <a:endParaRPr lang="en-US"/>
          </a:p>
        </p:txBody>
      </p:sp>
    </p:spTree>
    <p:extLst>
      <p:ext uri="{BB962C8B-B14F-4D97-AF65-F5344CB8AC3E}">
        <p14:creationId xmlns:p14="http://schemas.microsoft.com/office/powerpoint/2010/main" val="322146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20</a:t>
            </a:fld>
            <a:endParaRPr lang="en-US"/>
          </a:p>
        </p:txBody>
      </p:sp>
    </p:spTree>
    <p:extLst>
      <p:ext uri="{BB962C8B-B14F-4D97-AF65-F5344CB8AC3E}">
        <p14:creationId xmlns:p14="http://schemas.microsoft.com/office/powerpoint/2010/main" val="106036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21</a:t>
            </a:fld>
            <a:endParaRPr lang="en-US"/>
          </a:p>
        </p:txBody>
      </p:sp>
    </p:spTree>
    <p:extLst>
      <p:ext uri="{BB962C8B-B14F-4D97-AF65-F5344CB8AC3E}">
        <p14:creationId xmlns:p14="http://schemas.microsoft.com/office/powerpoint/2010/main" val="59994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Modeltime</a:t>
            </a:r>
            <a:r>
              <a:rPr lang="en-US" dirty="0"/>
              <a:t> -&gt; forecasting</a:t>
            </a:r>
          </a:p>
        </p:txBody>
      </p:sp>
      <p:sp>
        <p:nvSpPr>
          <p:cNvPr id="4" name="Slide Number Placeholder 3"/>
          <p:cNvSpPr>
            <a:spLocks noGrp="1"/>
          </p:cNvSpPr>
          <p:nvPr>
            <p:ph type="sldNum" sz="quarter" idx="5"/>
          </p:nvPr>
        </p:nvSpPr>
        <p:spPr/>
        <p:txBody>
          <a:bodyPr/>
          <a:lstStyle/>
          <a:p>
            <a:fld id="{04779685-DD1D-4B3A-80C7-29224071D3B0}" type="slidenum">
              <a:rPr lang="en-US" smtClean="0"/>
              <a:t>22</a:t>
            </a:fld>
            <a:endParaRPr lang="en-US"/>
          </a:p>
        </p:txBody>
      </p:sp>
    </p:spTree>
    <p:extLst>
      <p:ext uri="{BB962C8B-B14F-4D97-AF65-F5344CB8AC3E}">
        <p14:creationId xmlns:p14="http://schemas.microsoft.com/office/powerpoint/2010/main" val="124322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23</a:t>
            </a:fld>
            <a:endParaRPr lang="en-US"/>
          </a:p>
        </p:txBody>
      </p:sp>
    </p:spTree>
    <p:extLst>
      <p:ext uri="{BB962C8B-B14F-4D97-AF65-F5344CB8AC3E}">
        <p14:creationId xmlns:p14="http://schemas.microsoft.com/office/powerpoint/2010/main" val="27994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horizon</a:t>
            </a:r>
          </a:p>
          <a:p>
            <a:endParaRPr lang="en-US" dirty="0"/>
          </a:p>
          <a:p>
            <a:r>
              <a:rPr lang="en-US" dirty="0" err="1"/>
              <a:t>gghorizon</a:t>
            </a:r>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25</a:t>
            </a:fld>
            <a:endParaRPr lang="en-US"/>
          </a:p>
        </p:txBody>
      </p:sp>
    </p:spTree>
    <p:extLst>
      <p:ext uri="{BB962C8B-B14F-4D97-AF65-F5344CB8AC3E}">
        <p14:creationId xmlns:p14="http://schemas.microsoft.com/office/powerpoint/2010/main" val="3897145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visualize/analyze time series data</a:t>
            </a:r>
          </a:p>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27</a:t>
            </a:fld>
            <a:endParaRPr lang="en-US"/>
          </a:p>
        </p:txBody>
      </p:sp>
    </p:spTree>
    <p:extLst>
      <p:ext uri="{BB962C8B-B14F-4D97-AF65-F5344CB8AC3E}">
        <p14:creationId xmlns:p14="http://schemas.microsoft.com/office/powerpoint/2010/main" val="170620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https://towardsdatascience.com/time-series-clustering-deriving-trends-and-archetypes-from-sequential-data-bb87783312b4</a:t>
            </a:r>
          </a:p>
        </p:txBody>
      </p:sp>
      <p:sp>
        <p:nvSpPr>
          <p:cNvPr id="4" name="Slide Number Placeholder 3"/>
          <p:cNvSpPr>
            <a:spLocks noGrp="1"/>
          </p:cNvSpPr>
          <p:nvPr>
            <p:ph type="sldNum" sz="quarter" idx="5"/>
          </p:nvPr>
        </p:nvSpPr>
        <p:spPr/>
        <p:txBody>
          <a:bodyPr/>
          <a:lstStyle/>
          <a:p>
            <a:fld id="{04779685-DD1D-4B3A-80C7-29224071D3B0}" type="slidenum">
              <a:rPr lang="en-US" smtClean="0"/>
              <a:t>29</a:t>
            </a:fld>
            <a:endParaRPr lang="en-US"/>
          </a:p>
        </p:txBody>
      </p:sp>
    </p:spTree>
    <p:extLst>
      <p:ext uri="{BB962C8B-B14F-4D97-AF65-F5344CB8AC3E}">
        <p14:creationId xmlns:p14="http://schemas.microsoft.com/office/powerpoint/2010/main" val="2316220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https://ink.library.smu.edu.sg/cgi/viewcontent.cgi?article=5379&amp;context=sis_research</a:t>
            </a:r>
          </a:p>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30</a:t>
            </a:fld>
            <a:endParaRPr lang="en-US"/>
          </a:p>
        </p:txBody>
      </p:sp>
    </p:spTree>
    <p:extLst>
      <p:ext uri="{BB962C8B-B14F-4D97-AF65-F5344CB8AC3E}">
        <p14:creationId xmlns:p14="http://schemas.microsoft.com/office/powerpoint/2010/main" val="37724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EDA together with the introduction description in this page</a:t>
            </a:r>
          </a:p>
        </p:txBody>
      </p:sp>
      <p:sp>
        <p:nvSpPr>
          <p:cNvPr id="4" name="Slide Number Placeholder 3"/>
          <p:cNvSpPr>
            <a:spLocks noGrp="1"/>
          </p:cNvSpPr>
          <p:nvPr>
            <p:ph type="sldNum" sz="quarter" idx="5"/>
          </p:nvPr>
        </p:nvSpPr>
        <p:spPr/>
        <p:txBody>
          <a:bodyPr/>
          <a:lstStyle/>
          <a:p>
            <a:fld id="{04779685-DD1D-4B3A-80C7-29224071D3B0}" type="slidenum">
              <a:rPr lang="en-US" smtClean="0"/>
              <a:t>10</a:t>
            </a:fld>
            <a:endParaRPr lang="en-US"/>
          </a:p>
        </p:txBody>
      </p:sp>
    </p:spTree>
    <p:extLst>
      <p:ext uri="{BB962C8B-B14F-4D97-AF65-F5344CB8AC3E}">
        <p14:creationId xmlns:p14="http://schemas.microsoft.com/office/powerpoint/2010/main" val="91264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79685-DD1D-4B3A-80C7-29224071D3B0}" type="slidenum">
              <a:rPr lang="en-US" smtClean="0"/>
              <a:t>11</a:t>
            </a:fld>
            <a:endParaRPr lang="en-US"/>
          </a:p>
        </p:txBody>
      </p:sp>
    </p:spTree>
    <p:extLst>
      <p:ext uri="{BB962C8B-B14F-4D97-AF65-F5344CB8AC3E}">
        <p14:creationId xmlns:p14="http://schemas.microsoft.com/office/powerpoint/2010/main" val="68030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https://xang1234.github.io/pyramidgeofacet/</a:t>
            </a:r>
          </a:p>
        </p:txBody>
      </p:sp>
      <p:sp>
        <p:nvSpPr>
          <p:cNvPr id="4" name="Slide Number Placeholder 3"/>
          <p:cNvSpPr>
            <a:spLocks noGrp="1"/>
          </p:cNvSpPr>
          <p:nvPr>
            <p:ph type="sldNum" sz="quarter" idx="5"/>
          </p:nvPr>
        </p:nvSpPr>
        <p:spPr/>
        <p:txBody>
          <a:bodyPr/>
          <a:lstStyle/>
          <a:p>
            <a:fld id="{04779685-DD1D-4B3A-80C7-29224071D3B0}" type="slidenum">
              <a:rPr lang="en-US" smtClean="0"/>
              <a:t>12</a:t>
            </a:fld>
            <a:endParaRPr lang="en-US"/>
          </a:p>
        </p:txBody>
      </p:sp>
    </p:spTree>
    <p:extLst>
      <p:ext uri="{BB962C8B-B14F-4D97-AF65-F5344CB8AC3E}">
        <p14:creationId xmlns:p14="http://schemas.microsoft.com/office/powerpoint/2010/main" val="411400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13</a:t>
            </a:fld>
            <a:endParaRPr lang="en-US"/>
          </a:p>
        </p:txBody>
      </p:sp>
    </p:spTree>
    <p:extLst>
      <p:ext uri="{BB962C8B-B14F-4D97-AF65-F5344CB8AC3E}">
        <p14:creationId xmlns:p14="http://schemas.microsoft.com/office/powerpoint/2010/main" val="154580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14</a:t>
            </a:fld>
            <a:endParaRPr lang="en-US"/>
          </a:p>
        </p:txBody>
      </p:sp>
    </p:spTree>
    <p:extLst>
      <p:ext uri="{BB962C8B-B14F-4D97-AF65-F5344CB8AC3E}">
        <p14:creationId xmlns:p14="http://schemas.microsoft.com/office/powerpoint/2010/main" val="72497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15</a:t>
            </a:fld>
            <a:endParaRPr lang="en-US"/>
          </a:p>
        </p:txBody>
      </p:sp>
    </p:spTree>
    <p:extLst>
      <p:ext uri="{BB962C8B-B14F-4D97-AF65-F5344CB8AC3E}">
        <p14:creationId xmlns:p14="http://schemas.microsoft.com/office/powerpoint/2010/main" val="153835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https://medium.com/@panda061325/stock-clustering-with-time-series-clustering-in-r-63fe1fabe1b6</a:t>
            </a:r>
          </a:p>
          <a:p>
            <a:r>
              <a:rPr lang="en-US" dirty="0"/>
              <a:t>take</a:t>
            </a:r>
          </a:p>
          <a:p>
            <a:r>
              <a:rPr lang="en-US" dirty="0" err="1"/>
              <a:t>DTWclust</a:t>
            </a:r>
            <a:endParaRPr lang="en-US" dirty="0"/>
          </a:p>
          <a:p>
            <a:r>
              <a:rPr lang="en-US" dirty="0" err="1"/>
              <a:t>TSclust</a:t>
            </a:r>
            <a:endParaRPr lang="en-US"/>
          </a:p>
        </p:txBody>
      </p:sp>
      <p:sp>
        <p:nvSpPr>
          <p:cNvPr id="4" name="Slide Number Placeholder 3"/>
          <p:cNvSpPr>
            <a:spLocks noGrp="1"/>
          </p:cNvSpPr>
          <p:nvPr>
            <p:ph type="sldNum" sz="quarter" idx="5"/>
          </p:nvPr>
        </p:nvSpPr>
        <p:spPr/>
        <p:txBody>
          <a:bodyPr/>
          <a:lstStyle/>
          <a:p>
            <a:fld id="{04779685-DD1D-4B3A-80C7-29224071D3B0}" type="slidenum">
              <a:rPr lang="en-US" smtClean="0"/>
              <a:t>16</a:t>
            </a:fld>
            <a:endParaRPr lang="en-US"/>
          </a:p>
        </p:txBody>
      </p:sp>
    </p:spTree>
    <p:extLst>
      <p:ext uri="{BB962C8B-B14F-4D97-AF65-F5344CB8AC3E}">
        <p14:creationId xmlns:p14="http://schemas.microsoft.com/office/powerpoint/2010/main" val="2743296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Geofacet</a:t>
            </a:r>
            <a:endParaRPr lang="en-US" dirty="0"/>
          </a:p>
          <a:p>
            <a:endParaRPr lang="en-US" dirty="0"/>
          </a:p>
          <a:p>
            <a:r>
              <a:rPr lang="en-US" dirty="0" err="1"/>
              <a:t>Tmap</a:t>
            </a:r>
            <a:r>
              <a:rPr lang="en-US" dirty="0"/>
              <a:t> to plot cluster</a:t>
            </a:r>
          </a:p>
          <a:p>
            <a:r>
              <a:rPr lang="en-US" dirty="0"/>
              <a:t>https://r-graph-gallery.com/183-choropleth-map-with-leaflet.html</a:t>
            </a:r>
          </a:p>
        </p:txBody>
      </p:sp>
      <p:sp>
        <p:nvSpPr>
          <p:cNvPr id="4" name="Slide Number Placeholder 3"/>
          <p:cNvSpPr>
            <a:spLocks noGrp="1"/>
          </p:cNvSpPr>
          <p:nvPr>
            <p:ph type="sldNum" sz="quarter" idx="5"/>
          </p:nvPr>
        </p:nvSpPr>
        <p:spPr/>
        <p:txBody>
          <a:bodyPr/>
          <a:lstStyle/>
          <a:p>
            <a:fld id="{04779685-DD1D-4B3A-80C7-29224071D3B0}" type="slidenum">
              <a:rPr lang="en-US" smtClean="0"/>
              <a:t>17</a:t>
            </a:fld>
            <a:endParaRPr lang="en-US"/>
          </a:p>
        </p:txBody>
      </p:sp>
    </p:spTree>
    <p:extLst>
      <p:ext uri="{BB962C8B-B14F-4D97-AF65-F5344CB8AC3E}">
        <p14:creationId xmlns:p14="http://schemas.microsoft.com/office/powerpoint/2010/main" val="325020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FD37-A058-B65B-882A-1F0E591B1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90C65-A7C4-25F3-5ABD-D4B0E4525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18293-B0E0-6FD6-D29B-A7B015ADF555}"/>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AA1CC562-D239-9DDF-FC2A-8782EA509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07FBD-43A1-7784-4909-8332B4B8D32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3435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62B5-BA70-CD27-91DA-CDF5414D1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A8ADDB-4029-CF3E-ECC3-D6F2C51D2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CB74E-498B-6761-407E-BAE17CFC6F09}"/>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D068E7C5-060B-33E6-B213-8100F4521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F05A6-772F-81D7-3218-AA624D0D868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429296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516A4-7444-15CC-2C83-96E893685D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797692-842E-D917-1A44-ED6583AAAA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E7675-620C-2780-4513-12D425CAF732}"/>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4FAD789A-5838-39A2-0A1A-CDAAEF322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81F9E-3EBC-0101-A705-05630A8B4BDB}"/>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0564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5DA9-9479-1338-65EE-4B24FFF5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09CBD-39D1-7148-4161-C587E1B56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9D226-21D0-4723-3F99-7E5C3F42E48F}"/>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82E7CB9C-B298-3F0D-08F6-39D9E98AE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768-6F83-7D23-D9AE-C243BF2ACBD5}"/>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5624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065-DE04-CFD4-76CE-802DB9BE3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EACEF-831D-0AF8-6290-7381C48E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C26ED-CCD9-3704-0076-35516F0ED92F}"/>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0EA90D51-B3BF-9ED9-87C7-1BA7003D7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154F6-7F75-FA6D-1C0E-9BDE7BF8BC0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9366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6491-23AD-4F0B-DE7F-2E411EBD0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9CEAC-4A3B-7BAA-AF0B-2A7DF4D8D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1E76D-E189-11A7-4D04-7FB167F8B2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5C05D9-A302-2CAE-F68D-EAD54B5D053D}"/>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6" name="Footer Placeholder 5">
            <a:extLst>
              <a:ext uri="{FF2B5EF4-FFF2-40B4-BE49-F238E27FC236}">
                <a16:creationId xmlns:a16="http://schemas.microsoft.com/office/drawing/2014/main" id="{65B6F984-2A4E-0306-0FA5-AF4BB9E1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F19C-622F-2C53-79A5-8BD09CDBF8E7}"/>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8006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433B-9DB8-6E5B-A82A-5A98D217B4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905D69-2326-F9A9-E3ED-591D85DB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899E6-7D7F-73D1-5C0E-E1FFCB79F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99576-AE7B-8241-8343-5283C286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EF054-73BF-5B06-692E-77A83F764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251E7-A4A8-2ECF-0F9F-3B7BE6C2CB41}"/>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8" name="Footer Placeholder 7">
            <a:extLst>
              <a:ext uri="{FF2B5EF4-FFF2-40B4-BE49-F238E27FC236}">
                <a16:creationId xmlns:a16="http://schemas.microsoft.com/office/drawing/2014/main" id="{718636B3-696F-1B58-3D69-DC1D155D7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7DE5D-6C9B-F2E7-547C-2C67A74143E1}"/>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24674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F7F2-0AF1-7A05-266D-56EEA7C7A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EE49D-E0EB-60B9-3745-7092073411A4}"/>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4" name="Footer Placeholder 3">
            <a:extLst>
              <a:ext uri="{FF2B5EF4-FFF2-40B4-BE49-F238E27FC236}">
                <a16:creationId xmlns:a16="http://schemas.microsoft.com/office/drawing/2014/main" id="{CAD8832D-A36E-B3BF-8D96-1F0A40EBCB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EDEBB-33F9-971C-37A9-AEF257D882B0}"/>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93921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E89CA-1E13-A5DB-47F1-6C16DC91FF53}"/>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3" name="Footer Placeholder 2">
            <a:extLst>
              <a:ext uri="{FF2B5EF4-FFF2-40B4-BE49-F238E27FC236}">
                <a16:creationId xmlns:a16="http://schemas.microsoft.com/office/drawing/2014/main" id="{0230D5B7-B4BA-44D7-DADB-8E360D30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13C861-D9B8-88D0-32BA-2E167F1A3798}"/>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921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73D2-F85B-A3F5-297C-6EDCCD2E8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05154-5AFA-A73C-A5BF-E9BDAB5C49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48613B-E291-E7F3-B932-83FC6340C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A5BE7-48A4-FE0E-7D86-EC575035673B}"/>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6" name="Footer Placeholder 5">
            <a:extLst>
              <a:ext uri="{FF2B5EF4-FFF2-40B4-BE49-F238E27FC236}">
                <a16:creationId xmlns:a16="http://schemas.microsoft.com/office/drawing/2014/main" id="{43F24023-2D11-4DD0-19AB-40469870E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3D27B-13C2-A45F-B3AE-F3B89EA211E4}"/>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309758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6662-7C44-73D0-EFF8-61E7D5630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AEF89-C80F-3CBB-DF88-40CA62B61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212BBC-36D3-5ECF-0344-2900F47C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19E28-F4ED-B949-026E-2577569A30A8}"/>
              </a:ext>
            </a:extLst>
          </p:cNvPr>
          <p:cNvSpPr>
            <a:spLocks noGrp="1"/>
          </p:cNvSpPr>
          <p:nvPr>
            <p:ph type="dt" sz="half" idx="10"/>
          </p:nvPr>
        </p:nvSpPr>
        <p:spPr/>
        <p:txBody>
          <a:bodyPr/>
          <a:lstStyle/>
          <a:p>
            <a:fld id="{C83E805E-66AE-4367-AE4D-B25E87DFFBBE}" type="datetimeFigureOut">
              <a:rPr lang="en-US" smtClean="0"/>
              <a:t>3/21/2023</a:t>
            </a:fld>
            <a:endParaRPr lang="en-US"/>
          </a:p>
        </p:txBody>
      </p:sp>
      <p:sp>
        <p:nvSpPr>
          <p:cNvPr id="6" name="Footer Placeholder 5">
            <a:extLst>
              <a:ext uri="{FF2B5EF4-FFF2-40B4-BE49-F238E27FC236}">
                <a16:creationId xmlns:a16="http://schemas.microsoft.com/office/drawing/2014/main" id="{E96B7F95-B09C-6C9F-992B-767C875D9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00201-7480-7829-E1DC-D3E3EEE017DF}"/>
              </a:ext>
            </a:extLst>
          </p:cNvPr>
          <p:cNvSpPr>
            <a:spLocks noGrp="1"/>
          </p:cNvSpPr>
          <p:nvPr>
            <p:ph type="sldNum" sz="quarter" idx="12"/>
          </p:nvPr>
        </p:nvSpPr>
        <p:spPr/>
        <p:txBody>
          <a:bodyPr/>
          <a:lstStyle/>
          <a:p>
            <a:fld id="{B0D9D537-BBF8-4BEE-89D1-7AC8D448074D}" type="slidenum">
              <a:rPr lang="en-US" smtClean="0"/>
              <a:t>‹#›</a:t>
            </a:fld>
            <a:endParaRPr lang="en-US"/>
          </a:p>
        </p:txBody>
      </p:sp>
    </p:spTree>
    <p:extLst>
      <p:ext uri="{BB962C8B-B14F-4D97-AF65-F5344CB8AC3E}">
        <p14:creationId xmlns:p14="http://schemas.microsoft.com/office/powerpoint/2010/main" val="155205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D37D9-FE62-8CEE-3BC6-7649557CB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24EF30-778A-B649-9C87-E72D1653E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D882C-010B-CE43-39C5-D9DA393A4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E805E-66AE-4367-AE4D-B25E87DFFBBE}" type="datetimeFigureOut">
              <a:rPr lang="en-US" smtClean="0"/>
              <a:t>3/21/2023</a:t>
            </a:fld>
            <a:endParaRPr lang="en-US"/>
          </a:p>
        </p:txBody>
      </p:sp>
      <p:sp>
        <p:nvSpPr>
          <p:cNvPr id="5" name="Footer Placeholder 4">
            <a:extLst>
              <a:ext uri="{FF2B5EF4-FFF2-40B4-BE49-F238E27FC236}">
                <a16:creationId xmlns:a16="http://schemas.microsoft.com/office/drawing/2014/main" id="{742468ED-3CDF-5AF2-96A9-EA3A753B6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AA55C-A085-77FF-241D-6A660C2D5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D537-BBF8-4BEE-89D1-7AC8D448074D}" type="slidenum">
              <a:rPr lang="en-US" smtClean="0"/>
              <a:t>‹#›</a:t>
            </a:fld>
            <a:endParaRPr lang="en-US"/>
          </a:p>
        </p:txBody>
      </p:sp>
    </p:spTree>
    <p:extLst>
      <p:ext uri="{BB962C8B-B14F-4D97-AF65-F5344CB8AC3E}">
        <p14:creationId xmlns:p14="http://schemas.microsoft.com/office/powerpoint/2010/main" val="330309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arth.org/singapore-energy-transition/" TargetMode="External"/><Relationship Id="rId2" Type="http://schemas.openxmlformats.org/officeDocument/2006/relationships/hyperlink" Target="https://www.jienamclellan.com/post/shiny/" TargetMode="External"/><Relationship Id="rId1" Type="http://schemas.openxmlformats.org/officeDocument/2006/relationships/slideLayout" Target="../slideLayouts/slideLayout2.xml"/><Relationship Id="rId5" Type="http://schemas.openxmlformats.org/officeDocument/2006/relationships/hyperlink" Target="https://r.tquant.eu/tquant/Tartu/Frequentist_vs_Bayes_post_hoc/" TargetMode="External"/><Relationship Id="rId4" Type="http://schemas.openxmlformats.org/officeDocument/2006/relationships/hyperlink" Target="https://ink.library.smu.edu.sg/cgi/viewcontent.cgi?article=5379&amp;context=sis_research"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00_B8236AA.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2E45-8280-5213-353A-D775AC4F58B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DAC931-1FDC-9085-5620-42E96936A01B}"/>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20C3246-7A62-11DC-49FD-1C433340C571}"/>
              </a:ext>
            </a:extLst>
          </p:cNvPr>
          <p:cNvPicPr>
            <a:picLocks noChangeAspect="1"/>
          </p:cNvPicPr>
          <p:nvPr/>
        </p:nvPicPr>
        <p:blipFill>
          <a:blip r:embed="rId2"/>
          <a:stretch>
            <a:fillRect/>
          </a:stretch>
        </p:blipFill>
        <p:spPr>
          <a:xfrm>
            <a:off x="0" y="62934"/>
            <a:ext cx="12192000" cy="6732132"/>
          </a:xfrm>
          <a:prstGeom prst="rect">
            <a:avLst/>
          </a:prstGeom>
        </p:spPr>
      </p:pic>
    </p:spTree>
    <p:extLst>
      <p:ext uri="{BB962C8B-B14F-4D97-AF65-F5344CB8AC3E}">
        <p14:creationId xmlns:p14="http://schemas.microsoft.com/office/powerpoint/2010/main" val="208929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73E80A-9604-5C97-FB95-4ED16D29E246}"/>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74" name="Rectangle 73">
            <a:extLst>
              <a:ext uri="{FF2B5EF4-FFF2-40B4-BE49-F238E27FC236}">
                <a16:creationId xmlns:a16="http://schemas.microsoft.com/office/drawing/2014/main" id="{754A6B77-71DD-565E-F372-ACD6F5098396}"/>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76" name="Rectangle 75">
            <a:extLst>
              <a:ext uri="{FF2B5EF4-FFF2-40B4-BE49-F238E27FC236}">
                <a16:creationId xmlns:a16="http://schemas.microsoft.com/office/drawing/2014/main" id="{8DC37518-8203-7B8C-8B3B-84756CFF3CB4}"/>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6" name="Rectangle 5">
            <a:extLst>
              <a:ext uri="{FF2B5EF4-FFF2-40B4-BE49-F238E27FC236}">
                <a16:creationId xmlns:a16="http://schemas.microsoft.com/office/drawing/2014/main" id="{FA5579A8-BBC0-EE3A-A4D1-C9D7F482E42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7" name="TextBox 6">
            <a:extLst>
              <a:ext uri="{FF2B5EF4-FFF2-40B4-BE49-F238E27FC236}">
                <a16:creationId xmlns:a16="http://schemas.microsoft.com/office/drawing/2014/main" id="{CAE2B296-18C8-0C00-DA48-14A2A6DD810F}"/>
              </a:ext>
            </a:extLst>
          </p:cNvPr>
          <p:cNvSpPr txBox="1"/>
          <p:nvPr/>
        </p:nvSpPr>
        <p:spPr>
          <a:xfrm>
            <a:off x="492101" y="810234"/>
            <a:ext cx="9671402" cy="2031325"/>
          </a:xfrm>
          <a:prstGeom prst="rect">
            <a:avLst/>
          </a:prstGeom>
          <a:noFill/>
        </p:spPr>
        <p:txBody>
          <a:bodyPr wrap="square" rtlCol="0">
            <a:spAutoFit/>
          </a:bodyPr>
          <a:lstStyle/>
          <a:p>
            <a:r>
              <a:rPr lang="en-US" dirty="0">
                <a:solidFill>
                  <a:srgbClr val="967B44"/>
                </a:solidFill>
                <a:latin typeface="Georgia" panose="02040502050405020303" pitchFamily="18" charset="0"/>
              </a:rPr>
              <a:t>An overview tab to include some of the points:</a:t>
            </a:r>
          </a:p>
          <a:p>
            <a:pPr marL="285750" indent="-285750">
              <a:buFont typeface="Arial" panose="020B0604020202020204" pitchFamily="34" charset="0"/>
              <a:buChar char="•"/>
            </a:pPr>
            <a:r>
              <a:rPr lang="en-US" dirty="0">
                <a:solidFill>
                  <a:srgbClr val="967B44"/>
                </a:solidFill>
                <a:latin typeface="Georgia" panose="02040502050405020303" pitchFamily="18" charset="0"/>
              </a:rPr>
              <a:t>Title, description and objectives of this app</a:t>
            </a:r>
          </a:p>
          <a:p>
            <a:pPr marL="285750" indent="-285750">
              <a:buFont typeface="Arial" panose="020B0604020202020204" pitchFamily="34" charset="0"/>
              <a:buChar char="•"/>
            </a:pPr>
            <a:r>
              <a:rPr lang="en-US" dirty="0">
                <a:solidFill>
                  <a:srgbClr val="967B44"/>
                </a:solidFill>
                <a:latin typeface="Georgia" panose="02040502050405020303" pitchFamily="18" charset="0"/>
              </a:rPr>
              <a:t>Overall trends for basic understanding:</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Basic EDA </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Trend of household consumption + tariff (in the same line chart?)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A map showing the consumption with color gradient</a:t>
            </a:r>
          </a:p>
          <a:p>
            <a:pPr marL="742950" lvl="1" indent="-285750">
              <a:buFont typeface="Courier New" panose="02070309020205020404" pitchFamily="49" charset="0"/>
              <a:buChar char="o"/>
            </a:pPr>
            <a:r>
              <a:rPr lang="en-US" dirty="0">
                <a:solidFill>
                  <a:srgbClr val="967B44"/>
                </a:solidFill>
                <a:latin typeface="Georgia" panose="02040502050405020303" pitchFamily="18" charset="0"/>
              </a:rPr>
              <a:t>Something else…</a:t>
            </a:r>
          </a:p>
        </p:txBody>
      </p:sp>
      <p:sp>
        <p:nvSpPr>
          <p:cNvPr id="2" name="Rectangle 1">
            <a:extLst>
              <a:ext uri="{FF2B5EF4-FFF2-40B4-BE49-F238E27FC236}">
                <a16:creationId xmlns:a16="http://schemas.microsoft.com/office/drawing/2014/main" id="{2E7B79C2-7194-7474-3DD2-5A72F6BE0C9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016891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A23744-3308-90A8-141B-D76835253D34}"/>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8BD48C-0E31-539B-2EAE-D7D3ADFB5176}"/>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8" name="Rectangle 7">
            <a:extLst>
              <a:ext uri="{FF2B5EF4-FFF2-40B4-BE49-F238E27FC236}">
                <a16:creationId xmlns:a16="http://schemas.microsoft.com/office/drawing/2014/main" id="{E0379FBC-9446-8B3E-F08D-56C8E05D3354}"/>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erge 8">
            <a:extLst>
              <a:ext uri="{FF2B5EF4-FFF2-40B4-BE49-F238E27FC236}">
                <a16:creationId xmlns:a16="http://schemas.microsoft.com/office/drawing/2014/main" id="{7A7E71A3-029F-7361-6D3D-88ED640DDBDE}"/>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E1D4658-649D-E21A-4879-A8330816E6D9}"/>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D6FD3AE-31EE-11C0-B395-9E6F3BFD29C0}"/>
              </a:ext>
            </a:extLst>
          </p:cNvPr>
          <p:cNvGrpSpPr/>
          <p:nvPr/>
        </p:nvGrpSpPr>
        <p:grpSpPr>
          <a:xfrm>
            <a:off x="700947" y="2406801"/>
            <a:ext cx="2695223" cy="2484120"/>
            <a:chOff x="7603348" y="2419350"/>
            <a:chExt cx="2695223" cy="2484120"/>
          </a:xfrm>
        </p:grpSpPr>
        <p:grpSp>
          <p:nvGrpSpPr>
            <p:cNvPr id="12" name="Group 11">
              <a:extLst>
                <a:ext uri="{FF2B5EF4-FFF2-40B4-BE49-F238E27FC236}">
                  <a16:creationId xmlns:a16="http://schemas.microsoft.com/office/drawing/2014/main" id="{5EBC0DFD-9693-0565-29AD-D0A48318CAAD}"/>
                </a:ext>
              </a:extLst>
            </p:cNvPr>
            <p:cNvGrpSpPr/>
            <p:nvPr/>
          </p:nvGrpSpPr>
          <p:grpSpPr>
            <a:xfrm>
              <a:off x="7603348" y="2419350"/>
              <a:ext cx="2695223" cy="2484120"/>
              <a:chOff x="1213978" y="3368040"/>
              <a:chExt cx="2695223" cy="2484120"/>
            </a:xfrm>
          </p:grpSpPr>
          <p:grpSp>
            <p:nvGrpSpPr>
              <p:cNvPr id="13" name="Group 12">
                <a:extLst>
                  <a:ext uri="{FF2B5EF4-FFF2-40B4-BE49-F238E27FC236}">
                    <a16:creationId xmlns:a16="http://schemas.microsoft.com/office/drawing/2014/main" id="{3E7C3542-8523-9E9C-16F1-9926E882BFA3}"/>
                  </a:ext>
                </a:extLst>
              </p:cNvPr>
              <p:cNvGrpSpPr/>
              <p:nvPr/>
            </p:nvGrpSpPr>
            <p:grpSpPr>
              <a:xfrm>
                <a:off x="1213978" y="3368040"/>
                <a:ext cx="2641742" cy="2484120"/>
                <a:chOff x="1137778" y="2743200"/>
                <a:chExt cx="2641742" cy="2484120"/>
              </a:xfrm>
            </p:grpSpPr>
            <p:grpSp>
              <p:nvGrpSpPr>
                <p:cNvPr id="15" name="Group 14">
                  <a:extLst>
                    <a:ext uri="{FF2B5EF4-FFF2-40B4-BE49-F238E27FC236}">
                      <a16:creationId xmlns:a16="http://schemas.microsoft.com/office/drawing/2014/main" id="{36AA2C64-E45F-16ED-4731-816736BC202A}"/>
                    </a:ext>
                  </a:extLst>
                </p:cNvPr>
                <p:cNvGrpSpPr/>
                <p:nvPr/>
              </p:nvGrpSpPr>
              <p:grpSpPr>
                <a:xfrm>
                  <a:off x="1137778" y="2743200"/>
                  <a:ext cx="2641742" cy="2484120"/>
                  <a:chOff x="421498" y="1676400"/>
                  <a:chExt cx="3111924" cy="2484120"/>
                </a:xfrm>
              </p:grpSpPr>
              <p:sp>
                <p:nvSpPr>
                  <p:cNvPr id="19" name="Rectangle 18">
                    <a:extLst>
                      <a:ext uri="{FF2B5EF4-FFF2-40B4-BE49-F238E27FC236}">
                        <a16:creationId xmlns:a16="http://schemas.microsoft.com/office/drawing/2014/main" id="{9422ED36-A188-993F-ED58-088C1570B01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DF0E7-9520-BA24-B584-1D79A5EDB3A6}"/>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186837C-800B-BCA0-4AEF-D97BAE750F11}"/>
                    </a:ext>
                  </a:extLst>
                </p:cNvPr>
                <p:cNvGrpSpPr/>
                <p:nvPr/>
              </p:nvGrpSpPr>
              <p:grpSpPr>
                <a:xfrm>
                  <a:off x="1392204" y="3279055"/>
                  <a:ext cx="2200485" cy="1769715"/>
                  <a:chOff x="1163604" y="2334175"/>
                  <a:chExt cx="2200485" cy="1769715"/>
                </a:xfrm>
              </p:grpSpPr>
              <p:sp>
                <p:nvSpPr>
                  <p:cNvPr id="17" name="TextBox 16">
                    <a:extLst>
                      <a:ext uri="{FF2B5EF4-FFF2-40B4-BE49-F238E27FC236}">
                        <a16:creationId xmlns:a16="http://schemas.microsoft.com/office/drawing/2014/main" id="{55FB15A3-5503-0149-401F-08232FC227AF}"/>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18" name="Google Shape;70;p8">
                    <a:extLst>
                      <a:ext uri="{FF2B5EF4-FFF2-40B4-BE49-F238E27FC236}">
                        <a16:creationId xmlns:a16="http://schemas.microsoft.com/office/drawing/2014/main" id="{45DCA34C-4CE2-D9E7-CE46-1DC90B7C3F23}"/>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4" name="TextBox 13">
                <a:extLst>
                  <a:ext uri="{FF2B5EF4-FFF2-40B4-BE49-F238E27FC236}">
                    <a16:creationId xmlns:a16="http://schemas.microsoft.com/office/drawing/2014/main" id="{A0A421E7-57D9-FC18-2DA3-9FF99AAC4D62}"/>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21" name="Google Shape;70;p8">
              <a:extLst>
                <a:ext uri="{FF2B5EF4-FFF2-40B4-BE49-F238E27FC236}">
                  <a16:creationId xmlns:a16="http://schemas.microsoft.com/office/drawing/2014/main" id="{88E26AB3-50B7-27D8-1ED8-4DD3986E2B1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2" name="Google Shape;70;p8">
              <a:extLst>
                <a:ext uri="{FF2B5EF4-FFF2-40B4-BE49-F238E27FC236}">
                  <a16:creationId xmlns:a16="http://schemas.microsoft.com/office/drawing/2014/main" id="{4A371CED-7479-6169-CBC2-865B1322C6E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3" name="Google Shape;70;p8">
              <a:extLst>
                <a:ext uri="{FF2B5EF4-FFF2-40B4-BE49-F238E27FC236}">
                  <a16:creationId xmlns:a16="http://schemas.microsoft.com/office/drawing/2014/main" id="{246946D6-D46A-1CBA-9B6B-B9840C77EAAE}"/>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4" name="Google Shape;70;p8">
              <a:extLst>
                <a:ext uri="{FF2B5EF4-FFF2-40B4-BE49-F238E27FC236}">
                  <a16:creationId xmlns:a16="http://schemas.microsoft.com/office/drawing/2014/main" id="{D847C6A7-B230-2E17-9568-0091C32ACE42}"/>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5" name="Google Shape;70;p8">
              <a:extLst>
                <a:ext uri="{FF2B5EF4-FFF2-40B4-BE49-F238E27FC236}">
                  <a16:creationId xmlns:a16="http://schemas.microsoft.com/office/drawing/2014/main" id="{0B50314F-1537-D97F-7D63-2FAC6E468683}"/>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32500"/>
            <a:ext cx="1174737" cy="36566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pic>
        <p:nvPicPr>
          <p:cNvPr id="42" name="Picture 41">
            <a:extLst>
              <a:ext uri="{FF2B5EF4-FFF2-40B4-BE49-F238E27FC236}">
                <a16:creationId xmlns:a16="http://schemas.microsoft.com/office/drawing/2014/main" id="{337919C8-8EDF-E844-F715-90E2EAD62F61}"/>
              </a:ext>
            </a:extLst>
          </p:cNvPr>
          <p:cNvPicPr>
            <a:picLocks noChangeAspect="1"/>
          </p:cNvPicPr>
          <p:nvPr/>
        </p:nvPicPr>
        <p:blipFill rotWithShape="1">
          <a:blip r:embed="rId3"/>
          <a:srcRect t="7387"/>
          <a:stretch/>
        </p:blipFill>
        <p:spPr>
          <a:xfrm>
            <a:off x="4340659" y="1616973"/>
            <a:ext cx="6872094" cy="4024807"/>
          </a:xfrm>
          <a:prstGeom prst="rect">
            <a:avLst/>
          </a:prstGeom>
        </p:spPr>
      </p:pic>
      <p:cxnSp>
        <p:nvCxnSpPr>
          <p:cNvPr id="47" name="Straight Arrow Connector 46">
            <a:extLst>
              <a:ext uri="{FF2B5EF4-FFF2-40B4-BE49-F238E27FC236}">
                <a16:creationId xmlns:a16="http://schemas.microsoft.com/office/drawing/2014/main" id="{124F1B93-5381-E94B-BAF0-527150E9710D}"/>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48" name="TextBox 47">
            <a:extLst>
              <a:ext uri="{FF2B5EF4-FFF2-40B4-BE49-F238E27FC236}">
                <a16:creationId xmlns:a16="http://schemas.microsoft.com/office/drawing/2014/main" id="{DCAFBE8F-4BCD-2250-1953-2F3B9B1F12D3}"/>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sp>
        <p:nvSpPr>
          <p:cNvPr id="50" name="TextBox 49">
            <a:extLst>
              <a:ext uri="{FF2B5EF4-FFF2-40B4-BE49-F238E27FC236}">
                <a16:creationId xmlns:a16="http://schemas.microsoft.com/office/drawing/2014/main" id="{DDD8DA51-2F72-D731-2D92-0EE7D8640B95}"/>
              </a:ext>
            </a:extLst>
          </p:cNvPr>
          <p:cNvSpPr txBox="1"/>
          <p:nvPr/>
        </p:nvSpPr>
        <p:spPr>
          <a:xfrm>
            <a:off x="5434262" y="1031554"/>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per year by Region</a:t>
            </a:r>
            <a:endParaRPr lang="en-GB" altLang="en-US" sz="1800" dirty="0">
              <a:solidFill>
                <a:srgbClr val="967B44"/>
              </a:solidFill>
            </a:endParaRPr>
          </a:p>
        </p:txBody>
      </p:sp>
      <p:sp>
        <p:nvSpPr>
          <p:cNvPr id="55" name="Rectangle 54">
            <a:extLst>
              <a:ext uri="{FF2B5EF4-FFF2-40B4-BE49-F238E27FC236}">
                <a16:creationId xmlns:a16="http://schemas.microsoft.com/office/drawing/2014/main" id="{DA6847E5-779D-1D25-0FB4-533B4C737C8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13602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801FA5-E9DC-07C0-297A-B8F0CF630314}"/>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5B06B-AE76-6615-D2FD-E8E200B35624}"/>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7" name="Rectangle 36">
            <a:extLst>
              <a:ext uri="{FF2B5EF4-FFF2-40B4-BE49-F238E27FC236}">
                <a16:creationId xmlns:a16="http://schemas.microsoft.com/office/drawing/2014/main" id="{9FF721A4-D33B-EC7A-C564-C98BCB2EA2EE}"/>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38" name="Rectangle 37">
            <a:extLst>
              <a:ext uri="{FF2B5EF4-FFF2-40B4-BE49-F238E27FC236}">
                <a16:creationId xmlns:a16="http://schemas.microsoft.com/office/drawing/2014/main" id="{C9C595BD-A6CF-7B22-CC63-F56484C74F71}"/>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39" name="Rectangle 38">
            <a:extLst>
              <a:ext uri="{FF2B5EF4-FFF2-40B4-BE49-F238E27FC236}">
                <a16:creationId xmlns:a16="http://schemas.microsoft.com/office/drawing/2014/main" id="{A35D733E-7103-B63E-0770-2B72268B4F26}"/>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4" name="TextBox 3">
            <a:extLst>
              <a:ext uri="{FF2B5EF4-FFF2-40B4-BE49-F238E27FC236}">
                <a16:creationId xmlns:a16="http://schemas.microsoft.com/office/drawing/2014/main" id="{0E8F082E-1C00-BA37-5A22-C7CFEA87D040}"/>
              </a:ext>
            </a:extLst>
          </p:cNvPr>
          <p:cNvSpPr txBox="1"/>
          <p:nvPr/>
        </p:nvSpPr>
        <p:spPr>
          <a:xfrm>
            <a:off x="5593729" y="9704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sz="1800" dirty="0">
                <a:solidFill>
                  <a:srgbClr val="967B44"/>
                </a:solidFill>
              </a:rPr>
              <a:t>Average consumption by Planning Area</a:t>
            </a:r>
            <a:endParaRPr lang="en-GB" altLang="en-US" sz="1800" dirty="0">
              <a:solidFill>
                <a:srgbClr val="967B44"/>
              </a:solidFill>
            </a:endParaRPr>
          </a:p>
        </p:txBody>
      </p:sp>
      <p:sp>
        <p:nvSpPr>
          <p:cNvPr id="32" name="Rectangle 31">
            <a:extLst>
              <a:ext uri="{FF2B5EF4-FFF2-40B4-BE49-F238E27FC236}">
                <a16:creationId xmlns:a16="http://schemas.microsoft.com/office/drawing/2014/main" id="{933E848A-1CDC-D9C8-35EA-57AED4CDBDB0}"/>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2" name="Rectangle 1">
            <a:extLst>
              <a:ext uri="{FF2B5EF4-FFF2-40B4-BE49-F238E27FC236}">
                <a16:creationId xmlns:a16="http://schemas.microsoft.com/office/drawing/2014/main" id="{9E5F0FFC-271F-41E7-A60C-D1463F7B453E}"/>
              </a:ext>
            </a:extLst>
          </p:cNvPr>
          <p:cNvSpPr/>
          <p:nvPr/>
        </p:nvSpPr>
        <p:spPr>
          <a:xfrm>
            <a:off x="680132" y="1044027"/>
            <a:ext cx="2640184" cy="1121956"/>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92EFC-D82F-6C1C-C402-726FE09A9DDD}"/>
              </a:ext>
            </a:extLst>
          </p:cNvPr>
          <p:cNvSpPr txBox="1"/>
          <p:nvPr/>
        </p:nvSpPr>
        <p:spPr>
          <a:xfrm>
            <a:off x="749028" y="117082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Year:</a:t>
            </a:r>
            <a:endParaRPr lang="en-GB" altLang="en-US" dirty="0">
              <a:solidFill>
                <a:schemeClr val="bg1"/>
              </a:solidFill>
            </a:endParaRPr>
          </a:p>
        </p:txBody>
      </p:sp>
      <p:sp>
        <p:nvSpPr>
          <p:cNvPr id="29" name="Rectangle 28">
            <a:extLst>
              <a:ext uri="{FF2B5EF4-FFF2-40B4-BE49-F238E27FC236}">
                <a16:creationId xmlns:a16="http://schemas.microsoft.com/office/drawing/2014/main" id="{36FC9FCB-7EC0-4113-D0C2-54FB563C672B}"/>
              </a:ext>
            </a:extLst>
          </p:cNvPr>
          <p:cNvSpPr/>
          <p:nvPr/>
        </p:nvSpPr>
        <p:spPr>
          <a:xfrm>
            <a:off x="864879" y="156985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erge 29">
            <a:extLst>
              <a:ext uri="{FF2B5EF4-FFF2-40B4-BE49-F238E27FC236}">
                <a16:creationId xmlns:a16="http://schemas.microsoft.com/office/drawing/2014/main" id="{202E223B-E2F7-DE02-47C1-F391C4855F93}"/>
              </a:ext>
            </a:extLst>
          </p:cNvPr>
          <p:cNvSpPr/>
          <p:nvPr/>
        </p:nvSpPr>
        <p:spPr>
          <a:xfrm>
            <a:off x="2533095" y="164210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D85249B-E6F8-83DE-E390-5C290E5B03AF}"/>
              </a:ext>
            </a:extLst>
          </p:cNvPr>
          <p:cNvCxnSpPr/>
          <p:nvPr/>
        </p:nvCxnSpPr>
        <p:spPr>
          <a:xfrm>
            <a:off x="2474675" y="156844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FE716F0-11E3-9238-55D8-12DA93E023B3}"/>
              </a:ext>
            </a:extLst>
          </p:cNvPr>
          <p:cNvGrpSpPr/>
          <p:nvPr/>
        </p:nvGrpSpPr>
        <p:grpSpPr>
          <a:xfrm>
            <a:off x="700947" y="2406801"/>
            <a:ext cx="2695223" cy="2484120"/>
            <a:chOff x="7603348" y="2419350"/>
            <a:chExt cx="2695223" cy="2484120"/>
          </a:xfrm>
        </p:grpSpPr>
        <p:grpSp>
          <p:nvGrpSpPr>
            <p:cNvPr id="34" name="Group 33">
              <a:extLst>
                <a:ext uri="{FF2B5EF4-FFF2-40B4-BE49-F238E27FC236}">
                  <a16:creationId xmlns:a16="http://schemas.microsoft.com/office/drawing/2014/main" id="{E2F7A85F-9CB1-719D-8392-5E3199789BE7}"/>
                </a:ext>
              </a:extLst>
            </p:cNvPr>
            <p:cNvGrpSpPr/>
            <p:nvPr/>
          </p:nvGrpSpPr>
          <p:grpSpPr>
            <a:xfrm>
              <a:off x="7603348" y="2419350"/>
              <a:ext cx="2695223" cy="2484120"/>
              <a:chOff x="1213978" y="3368040"/>
              <a:chExt cx="2695223" cy="2484120"/>
            </a:xfrm>
          </p:grpSpPr>
          <p:grpSp>
            <p:nvGrpSpPr>
              <p:cNvPr id="44" name="Group 43">
                <a:extLst>
                  <a:ext uri="{FF2B5EF4-FFF2-40B4-BE49-F238E27FC236}">
                    <a16:creationId xmlns:a16="http://schemas.microsoft.com/office/drawing/2014/main" id="{BFD61FBD-A53A-CA47-834D-86BF8827DE6E}"/>
                  </a:ext>
                </a:extLst>
              </p:cNvPr>
              <p:cNvGrpSpPr/>
              <p:nvPr/>
            </p:nvGrpSpPr>
            <p:grpSpPr>
              <a:xfrm>
                <a:off x="1213978" y="3368040"/>
                <a:ext cx="2641742" cy="2484120"/>
                <a:chOff x="1137778" y="2743200"/>
                <a:chExt cx="2641742" cy="2484120"/>
              </a:xfrm>
            </p:grpSpPr>
            <p:grpSp>
              <p:nvGrpSpPr>
                <p:cNvPr id="46" name="Group 45">
                  <a:extLst>
                    <a:ext uri="{FF2B5EF4-FFF2-40B4-BE49-F238E27FC236}">
                      <a16:creationId xmlns:a16="http://schemas.microsoft.com/office/drawing/2014/main" id="{D53AAC2A-CB4D-DC09-4F79-67BD27E86E9B}"/>
                    </a:ext>
                  </a:extLst>
                </p:cNvPr>
                <p:cNvGrpSpPr/>
                <p:nvPr/>
              </p:nvGrpSpPr>
              <p:grpSpPr>
                <a:xfrm>
                  <a:off x="1137778" y="2743200"/>
                  <a:ext cx="2641742" cy="2484120"/>
                  <a:chOff x="421498" y="1676400"/>
                  <a:chExt cx="3111924" cy="2484120"/>
                </a:xfrm>
              </p:grpSpPr>
              <p:sp>
                <p:nvSpPr>
                  <p:cNvPr id="50" name="Rectangle 49">
                    <a:extLst>
                      <a:ext uri="{FF2B5EF4-FFF2-40B4-BE49-F238E27FC236}">
                        <a16:creationId xmlns:a16="http://schemas.microsoft.com/office/drawing/2014/main" id="{9FA007B1-1741-2A45-631B-B26E5941D08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DFA44A-8CA0-F26E-66EA-46C6C1F4486F}"/>
                      </a:ext>
                    </a:extLst>
                  </p:cNvPr>
                  <p:cNvSpPr/>
                  <p:nvPr/>
                </p:nvSpPr>
                <p:spPr>
                  <a:xfrm>
                    <a:off x="423333" y="1682045"/>
                    <a:ext cx="3110089" cy="247847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9652574-EEAF-FFBE-5F04-E67419BCA195}"/>
                    </a:ext>
                  </a:extLst>
                </p:cNvPr>
                <p:cNvGrpSpPr/>
                <p:nvPr/>
              </p:nvGrpSpPr>
              <p:grpSpPr>
                <a:xfrm>
                  <a:off x="1392204" y="3279055"/>
                  <a:ext cx="2200485" cy="1769715"/>
                  <a:chOff x="1163604" y="2334175"/>
                  <a:chExt cx="2200485" cy="1769715"/>
                </a:xfrm>
              </p:grpSpPr>
              <p:sp>
                <p:nvSpPr>
                  <p:cNvPr id="48" name="TextBox 47">
                    <a:extLst>
                      <a:ext uri="{FF2B5EF4-FFF2-40B4-BE49-F238E27FC236}">
                        <a16:creationId xmlns:a16="http://schemas.microsoft.com/office/drawing/2014/main" id="{CADEEFE6-902B-BB86-95C8-49E7170E9AD1}"/>
                      </a:ext>
                    </a:extLst>
                  </p:cNvPr>
                  <p:cNvSpPr txBox="1"/>
                  <p:nvPr/>
                </p:nvSpPr>
                <p:spPr>
                  <a:xfrm>
                    <a:off x="1529646" y="2334175"/>
                    <a:ext cx="1834443" cy="1769715"/>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Central Region</a:t>
                    </a:r>
                  </a:p>
                  <a:p>
                    <a:r>
                      <a:rPr lang="en-US" altLang="en-US" dirty="0" err="1"/>
                      <a:t>NorthEast</a:t>
                    </a:r>
                    <a:r>
                      <a:rPr lang="en-US" altLang="en-US" dirty="0"/>
                      <a:t> Region</a:t>
                    </a:r>
                  </a:p>
                  <a:p>
                    <a:r>
                      <a:rPr lang="en-US" altLang="en-US" dirty="0"/>
                      <a:t>East Region</a:t>
                    </a:r>
                  </a:p>
                  <a:p>
                    <a:r>
                      <a:rPr lang="en-US" altLang="en-US" dirty="0"/>
                      <a:t>North Region</a:t>
                    </a:r>
                  </a:p>
                  <a:p>
                    <a:r>
                      <a:rPr lang="en-US" altLang="en-US" dirty="0"/>
                      <a:t>West Region</a:t>
                    </a:r>
                  </a:p>
                  <a:p>
                    <a:r>
                      <a:rPr lang="en-US" altLang="en-US" dirty="0"/>
                      <a:t>Overall</a:t>
                    </a:r>
                  </a:p>
                </p:txBody>
              </p:sp>
              <p:sp>
                <p:nvSpPr>
                  <p:cNvPr id="49" name="Google Shape;70;p8">
                    <a:extLst>
                      <a:ext uri="{FF2B5EF4-FFF2-40B4-BE49-F238E27FC236}">
                        <a16:creationId xmlns:a16="http://schemas.microsoft.com/office/drawing/2014/main" id="{61D269FB-61D6-DD09-EF94-D9F60BB1C604}"/>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5" name="TextBox 44">
                <a:extLst>
                  <a:ext uri="{FF2B5EF4-FFF2-40B4-BE49-F238E27FC236}">
                    <a16:creationId xmlns:a16="http://schemas.microsoft.com/office/drawing/2014/main" id="{C62DA64B-698A-9065-1826-D64F0D10F556}"/>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Region</a:t>
                </a:r>
                <a:endParaRPr lang="en-GB" altLang="en-US" dirty="0">
                  <a:solidFill>
                    <a:schemeClr val="bg1"/>
                  </a:solidFill>
                </a:endParaRPr>
              </a:p>
            </p:txBody>
          </p:sp>
        </p:grpSp>
        <p:sp>
          <p:nvSpPr>
            <p:cNvPr id="35" name="Google Shape;70;p8">
              <a:extLst>
                <a:ext uri="{FF2B5EF4-FFF2-40B4-BE49-F238E27FC236}">
                  <a16:creationId xmlns:a16="http://schemas.microsoft.com/office/drawing/2014/main" id="{B112FA44-DD5D-8029-CBD2-2F77742B0A7F}"/>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0" name="Google Shape;70;p8">
              <a:extLst>
                <a:ext uri="{FF2B5EF4-FFF2-40B4-BE49-F238E27FC236}">
                  <a16:creationId xmlns:a16="http://schemas.microsoft.com/office/drawing/2014/main" id="{EEBBDAB8-D726-D263-53D3-07EF8A19F96F}"/>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1" name="Google Shape;70;p8">
              <a:extLst>
                <a:ext uri="{FF2B5EF4-FFF2-40B4-BE49-F238E27FC236}">
                  <a16:creationId xmlns:a16="http://schemas.microsoft.com/office/drawing/2014/main" id="{42BAA108-B0B3-6B9E-577E-5C192C9A8BBF}"/>
                </a:ext>
              </a:extLst>
            </p:cNvPr>
            <p:cNvSpPr/>
            <p:nvPr/>
          </p:nvSpPr>
          <p:spPr>
            <a:xfrm>
              <a:off x="7863489" y="387241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2" name="Google Shape;70;p8">
              <a:extLst>
                <a:ext uri="{FF2B5EF4-FFF2-40B4-BE49-F238E27FC236}">
                  <a16:creationId xmlns:a16="http://schemas.microsoft.com/office/drawing/2014/main" id="{0C7874AC-7690-A112-5705-06FDB1E6683C}"/>
                </a:ext>
              </a:extLst>
            </p:cNvPr>
            <p:cNvSpPr/>
            <p:nvPr/>
          </p:nvSpPr>
          <p:spPr>
            <a:xfrm>
              <a:off x="7863489" y="4176265"/>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3" name="Google Shape;70;p8">
              <a:extLst>
                <a:ext uri="{FF2B5EF4-FFF2-40B4-BE49-F238E27FC236}">
                  <a16:creationId xmlns:a16="http://schemas.microsoft.com/office/drawing/2014/main" id="{F5AD2725-8B9E-4CE1-744D-85BD929CEB78}"/>
                </a:ext>
              </a:extLst>
            </p:cNvPr>
            <p:cNvSpPr/>
            <p:nvPr/>
          </p:nvSpPr>
          <p:spPr>
            <a:xfrm>
              <a:off x="7863489" y="44801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52" name="Straight Arrow Connector 51">
            <a:extLst>
              <a:ext uri="{FF2B5EF4-FFF2-40B4-BE49-F238E27FC236}">
                <a16:creationId xmlns:a16="http://schemas.microsoft.com/office/drawing/2014/main" id="{A45EE4D6-17FC-3DC9-F165-A30A0C18AF10}"/>
              </a:ext>
            </a:extLst>
          </p:cNvPr>
          <p:cNvCxnSpPr>
            <a:cxnSpLocks/>
          </p:cNvCxnSpPr>
          <p:nvPr/>
        </p:nvCxnSpPr>
        <p:spPr>
          <a:xfrm flipH="1" flipV="1">
            <a:off x="1397615" y="4767818"/>
            <a:ext cx="241999" cy="68738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3" name="TextBox 52">
            <a:extLst>
              <a:ext uri="{FF2B5EF4-FFF2-40B4-BE49-F238E27FC236}">
                <a16:creationId xmlns:a16="http://schemas.microsoft.com/office/drawing/2014/main" id="{80F7625B-AB0E-A8A2-D17A-A17E99B3E18C}"/>
              </a:ext>
            </a:extLst>
          </p:cNvPr>
          <p:cNvSpPr txBox="1"/>
          <p:nvPr/>
        </p:nvSpPr>
        <p:spPr>
          <a:xfrm>
            <a:off x="624519" y="5504063"/>
            <a:ext cx="2789016"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dirty="0">
                <a:ea typeface="Calibri"/>
              </a:rPr>
              <a:t>Users can select Year and Region</a:t>
            </a:r>
            <a:endParaRPr lang="en-GB" altLang="en-US" dirty="0">
              <a:ea typeface="Calibri"/>
            </a:endParaRPr>
          </a:p>
        </p:txBody>
      </p:sp>
      <p:pic>
        <p:nvPicPr>
          <p:cNvPr id="8" name="Picture 7">
            <a:extLst>
              <a:ext uri="{FF2B5EF4-FFF2-40B4-BE49-F238E27FC236}">
                <a16:creationId xmlns:a16="http://schemas.microsoft.com/office/drawing/2014/main" id="{CFBDE016-75F4-F060-6900-1A70D0E68C1B}"/>
              </a:ext>
            </a:extLst>
          </p:cNvPr>
          <p:cNvPicPr>
            <a:picLocks noChangeAspect="1"/>
          </p:cNvPicPr>
          <p:nvPr/>
        </p:nvPicPr>
        <p:blipFill>
          <a:blip r:embed="rId3"/>
          <a:stretch>
            <a:fillRect/>
          </a:stretch>
        </p:blipFill>
        <p:spPr>
          <a:xfrm>
            <a:off x="3817755" y="1808125"/>
            <a:ext cx="7369811" cy="4036084"/>
          </a:xfrm>
          <a:prstGeom prst="rect">
            <a:avLst/>
          </a:prstGeom>
        </p:spPr>
      </p:pic>
      <p:pic>
        <p:nvPicPr>
          <p:cNvPr id="10" name="Picture 9">
            <a:extLst>
              <a:ext uri="{FF2B5EF4-FFF2-40B4-BE49-F238E27FC236}">
                <a16:creationId xmlns:a16="http://schemas.microsoft.com/office/drawing/2014/main" id="{F379264D-4E0D-6EB2-8483-73F851B0022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8277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D719DC-20ED-17C5-4A33-F9BB4F9F26C8}"/>
              </a:ext>
            </a:extLst>
          </p:cNvPr>
          <p:cNvPicPr>
            <a:picLocks noChangeAspect="1"/>
          </p:cNvPicPr>
          <p:nvPr/>
        </p:nvPicPr>
        <p:blipFill rotWithShape="1">
          <a:blip r:embed="rId3"/>
          <a:srcRect r="30442"/>
          <a:stretch/>
        </p:blipFill>
        <p:spPr>
          <a:xfrm>
            <a:off x="6580022" y="4008978"/>
            <a:ext cx="3443654" cy="2571229"/>
          </a:xfrm>
          <a:prstGeom prst="rect">
            <a:avLst/>
          </a:prstGeom>
        </p:spPr>
      </p:pic>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grpSp>
        <p:nvGrpSpPr>
          <p:cNvPr id="37" name="Group 36">
            <a:extLst>
              <a:ext uri="{FF2B5EF4-FFF2-40B4-BE49-F238E27FC236}">
                <a16:creationId xmlns:a16="http://schemas.microsoft.com/office/drawing/2014/main" id="{03FCDDA2-07CE-CCD5-FDAE-238279958018}"/>
              </a:ext>
            </a:extLst>
          </p:cNvPr>
          <p:cNvGrpSpPr/>
          <p:nvPr/>
        </p:nvGrpSpPr>
        <p:grpSpPr>
          <a:xfrm>
            <a:off x="946619" y="4187030"/>
            <a:ext cx="2454911" cy="1634490"/>
            <a:chOff x="745348" y="3630930"/>
            <a:chExt cx="2454911" cy="1634490"/>
          </a:xfrm>
        </p:grpSpPr>
        <p:grpSp>
          <p:nvGrpSpPr>
            <p:cNvPr id="3" name="Group 2">
              <a:extLst>
                <a:ext uri="{FF2B5EF4-FFF2-40B4-BE49-F238E27FC236}">
                  <a16:creationId xmlns:a16="http://schemas.microsoft.com/office/drawing/2014/main" id="{2D2CECE4-9D76-DCC5-7C40-FD540866BEA6}"/>
                </a:ext>
              </a:extLst>
            </p:cNvPr>
            <p:cNvGrpSpPr/>
            <p:nvPr/>
          </p:nvGrpSpPr>
          <p:grpSpPr>
            <a:xfrm>
              <a:off x="745348" y="3630930"/>
              <a:ext cx="2454911" cy="1634490"/>
              <a:chOff x="1213978" y="3368040"/>
              <a:chExt cx="2454911" cy="1634490"/>
            </a:xfrm>
          </p:grpSpPr>
          <p:grpSp>
            <p:nvGrpSpPr>
              <p:cNvPr id="12" name="Group 11">
                <a:extLst>
                  <a:ext uri="{FF2B5EF4-FFF2-40B4-BE49-F238E27FC236}">
                    <a16:creationId xmlns:a16="http://schemas.microsoft.com/office/drawing/2014/main" id="{7F5BFD2D-D0E1-203E-B7E0-A4E1F525435E}"/>
                  </a:ext>
                </a:extLst>
              </p:cNvPr>
              <p:cNvGrpSpPr/>
              <p:nvPr/>
            </p:nvGrpSpPr>
            <p:grpSpPr>
              <a:xfrm>
                <a:off x="1213978" y="3368040"/>
                <a:ext cx="2454911" cy="1634490"/>
                <a:chOff x="1137778" y="2743200"/>
                <a:chExt cx="2454911" cy="1634490"/>
              </a:xfrm>
            </p:grpSpPr>
            <p:grpSp>
              <p:nvGrpSpPr>
                <p:cNvPr id="14" name="Group 13">
                  <a:extLst>
                    <a:ext uri="{FF2B5EF4-FFF2-40B4-BE49-F238E27FC236}">
                      <a16:creationId xmlns:a16="http://schemas.microsoft.com/office/drawing/2014/main" id="{D37D2BD0-02D9-FDF4-B76B-45C452DCCC55}"/>
                    </a:ext>
                  </a:extLst>
                </p:cNvPr>
                <p:cNvGrpSpPr/>
                <p:nvPr/>
              </p:nvGrpSpPr>
              <p:grpSpPr>
                <a:xfrm>
                  <a:off x="1137778" y="2743200"/>
                  <a:ext cx="2089292" cy="1634490"/>
                  <a:chOff x="421498" y="1676400"/>
                  <a:chExt cx="2461148" cy="1634490"/>
                </a:xfrm>
              </p:grpSpPr>
              <p:sp>
                <p:nvSpPr>
                  <p:cNvPr id="25" name="Rectangle 24">
                    <a:extLst>
                      <a:ext uri="{FF2B5EF4-FFF2-40B4-BE49-F238E27FC236}">
                        <a16:creationId xmlns:a16="http://schemas.microsoft.com/office/drawing/2014/main" id="{E5FBB3BC-9F24-19C0-A2E1-4A5A86F0A422}"/>
                      </a:ext>
                    </a:extLst>
                  </p:cNvPr>
                  <p:cNvSpPr/>
                  <p:nvPr/>
                </p:nvSpPr>
                <p:spPr>
                  <a:xfrm>
                    <a:off x="421498" y="1676400"/>
                    <a:ext cx="2459313"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101420D-5CB4-A594-6254-9857C2075F21}"/>
                      </a:ext>
                    </a:extLst>
                  </p:cNvPr>
                  <p:cNvSpPr/>
                  <p:nvPr/>
                </p:nvSpPr>
                <p:spPr>
                  <a:xfrm>
                    <a:off x="423333" y="1682045"/>
                    <a:ext cx="2459313" cy="162884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96A5F9-6BDC-E64E-CFA2-8AD99C1CDB0E}"/>
                    </a:ext>
                  </a:extLst>
                </p:cNvPr>
                <p:cNvSpPr txBox="1"/>
                <p:nvPr/>
              </p:nvSpPr>
              <p:spPr>
                <a:xfrm>
                  <a:off x="1758246" y="32790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p:txBody>
            </p:sp>
          </p:grpSp>
          <p:sp>
            <p:nvSpPr>
              <p:cNvPr id="13" name="TextBox 12">
                <a:extLst>
                  <a:ext uri="{FF2B5EF4-FFF2-40B4-BE49-F238E27FC236}">
                    <a16:creationId xmlns:a16="http://schemas.microsoft.com/office/drawing/2014/main" id="{25AAABCE-AA9B-0109-17FD-662657142A1B}"/>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grpSp>
          <p:nvGrpSpPr>
            <p:cNvPr id="34" name="Group 33">
              <a:extLst>
                <a:ext uri="{FF2B5EF4-FFF2-40B4-BE49-F238E27FC236}">
                  <a16:creationId xmlns:a16="http://schemas.microsoft.com/office/drawing/2014/main" id="{DF857E66-5356-3EE8-1424-088248ABEFF6}"/>
                </a:ext>
              </a:extLst>
            </p:cNvPr>
            <p:cNvGrpSpPr/>
            <p:nvPr/>
          </p:nvGrpSpPr>
          <p:grpSpPr>
            <a:xfrm>
              <a:off x="945026" y="4194810"/>
              <a:ext cx="259749" cy="838200"/>
              <a:chOff x="945026" y="4194810"/>
              <a:chExt cx="259749" cy="838200"/>
            </a:xfrm>
          </p:grpSpPr>
          <p:sp>
            <p:nvSpPr>
              <p:cNvPr id="31" name="Rectangle 30">
                <a:extLst>
                  <a:ext uri="{FF2B5EF4-FFF2-40B4-BE49-F238E27FC236}">
                    <a16:creationId xmlns:a16="http://schemas.microsoft.com/office/drawing/2014/main" id="{762B4771-203D-A172-6B74-D5658D5B4709}"/>
                  </a:ext>
                </a:extLst>
              </p:cNvPr>
              <p:cNvSpPr/>
              <p:nvPr/>
            </p:nvSpPr>
            <p:spPr>
              <a:xfrm>
                <a:off x="945026" y="419481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BAA3D5-C201-534A-282C-3B8D621794E6}"/>
                  </a:ext>
                </a:extLst>
              </p:cNvPr>
              <p:cNvSpPr/>
              <p:nvPr/>
            </p:nvSpPr>
            <p:spPr>
              <a:xfrm>
                <a:off x="945026" y="4493895"/>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882E7F-3AEA-E083-6360-EBB3CF0A36B6}"/>
                  </a:ext>
                </a:extLst>
              </p:cNvPr>
              <p:cNvSpPr/>
              <p:nvPr/>
            </p:nvSpPr>
            <p:spPr>
              <a:xfrm>
                <a:off x="945026" y="4789170"/>
                <a:ext cx="259749" cy="24384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ACDD9B67-8D94-020A-3B97-0836939C9F5D}"/>
              </a:ext>
            </a:extLst>
          </p:cNvPr>
          <p:cNvSpPr txBox="1"/>
          <p:nvPr/>
        </p:nvSpPr>
        <p:spPr>
          <a:xfrm>
            <a:off x="577992" y="84968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Price, Consumption, Supply trend over time</a:t>
            </a:r>
            <a:endParaRPr lang="en-GB" altLang="en-US" sz="1800" dirty="0">
              <a:solidFill>
                <a:srgbClr val="967B44"/>
              </a:solidFill>
            </a:endParaRPr>
          </a:p>
        </p:txBody>
      </p:sp>
      <p:grpSp>
        <p:nvGrpSpPr>
          <p:cNvPr id="62" name="Group 61">
            <a:extLst>
              <a:ext uri="{FF2B5EF4-FFF2-40B4-BE49-F238E27FC236}">
                <a16:creationId xmlns:a16="http://schemas.microsoft.com/office/drawing/2014/main" id="{DD5E3DB8-837B-2570-3D07-96AD996E277C}"/>
              </a:ext>
            </a:extLst>
          </p:cNvPr>
          <p:cNvGrpSpPr/>
          <p:nvPr/>
        </p:nvGrpSpPr>
        <p:grpSpPr>
          <a:xfrm>
            <a:off x="948354" y="2121949"/>
            <a:ext cx="2676732" cy="1939352"/>
            <a:chOff x="564203" y="4075369"/>
            <a:chExt cx="2676732" cy="1939352"/>
          </a:xfrm>
        </p:grpSpPr>
        <p:sp>
          <p:nvSpPr>
            <p:cNvPr id="42" name="Rectangle 41">
              <a:extLst>
                <a:ext uri="{FF2B5EF4-FFF2-40B4-BE49-F238E27FC236}">
                  <a16:creationId xmlns:a16="http://schemas.microsoft.com/office/drawing/2014/main" id="{CD5E0574-D109-79EB-E105-10D336C9797F}"/>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BA01BF6-41D5-29E3-2B79-0367235C9361}"/>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48" name="Rectangle: Rounded Corners 47">
              <a:extLst>
                <a:ext uri="{FF2B5EF4-FFF2-40B4-BE49-F238E27FC236}">
                  <a16:creationId xmlns:a16="http://schemas.microsoft.com/office/drawing/2014/main" id="{02C5AACB-E1A5-8F35-56AA-9B475D7ADE6C}"/>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09683ED-1B1E-3242-07E1-AEBCE81C268C}"/>
                </a:ext>
              </a:extLst>
            </p:cNvPr>
            <p:cNvGrpSpPr/>
            <p:nvPr/>
          </p:nvGrpSpPr>
          <p:grpSpPr>
            <a:xfrm>
              <a:off x="764971" y="4581035"/>
              <a:ext cx="509016" cy="167640"/>
              <a:chOff x="764971" y="4591195"/>
              <a:chExt cx="509016" cy="167640"/>
            </a:xfrm>
          </p:grpSpPr>
          <p:sp>
            <p:nvSpPr>
              <p:cNvPr id="49" name="Freeform: Shape 48">
                <a:extLst>
                  <a:ext uri="{FF2B5EF4-FFF2-40B4-BE49-F238E27FC236}">
                    <a16:creationId xmlns:a16="http://schemas.microsoft.com/office/drawing/2014/main" id="{C8264C63-0796-7C25-146E-E83FC3B08533}"/>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9C68E20C-EB91-25F7-8C1C-0B40D640BEAD}"/>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ACEB5E-AA1C-8310-28E8-BC6186032340}"/>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D3154621-2CD1-9D92-190E-C9DE94BC94E2}"/>
                </a:ext>
              </a:extLst>
            </p:cNvPr>
            <p:cNvGrpSpPr/>
            <p:nvPr/>
          </p:nvGrpSpPr>
          <p:grpSpPr>
            <a:xfrm>
              <a:off x="697549" y="4967650"/>
              <a:ext cx="2539999" cy="744330"/>
              <a:chOff x="707709" y="5638210"/>
              <a:chExt cx="2539999" cy="744330"/>
            </a:xfrm>
          </p:grpSpPr>
          <p:sp>
            <p:nvSpPr>
              <p:cNvPr id="51" name="TextBox 50">
                <a:extLst>
                  <a:ext uri="{FF2B5EF4-FFF2-40B4-BE49-F238E27FC236}">
                    <a16:creationId xmlns:a16="http://schemas.microsoft.com/office/drawing/2014/main" id="{11482E28-8AF5-2B86-4648-CC4295424FC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52" name="Rectangle 51">
                <a:extLst>
                  <a:ext uri="{FF2B5EF4-FFF2-40B4-BE49-F238E27FC236}">
                    <a16:creationId xmlns:a16="http://schemas.microsoft.com/office/drawing/2014/main" id="{09ADDB35-20EF-B559-5050-4119A8D7E8C9}"/>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12DC528-3233-BA88-765B-5DDB8470CDDE}"/>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B8290-D236-3B7A-3522-DF50F62051BA}"/>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73BCC0-5D20-F9B8-9509-34A91D28E96B}"/>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59" name="TextBox 58">
                <a:extLst>
                  <a:ext uri="{FF2B5EF4-FFF2-40B4-BE49-F238E27FC236}">
                    <a16:creationId xmlns:a16="http://schemas.microsoft.com/office/drawing/2014/main" id="{F6C77D19-5904-8254-3BE3-704F6E532453}"/>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60" name="TextBox 59">
                <a:extLst>
                  <a:ext uri="{FF2B5EF4-FFF2-40B4-BE49-F238E27FC236}">
                    <a16:creationId xmlns:a16="http://schemas.microsoft.com/office/drawing/2014/main" id="{99D88383-CF81-C72D-6ED7-E648210F458C}"/>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70" name="Group 69">
            <a:extLst>
              <a:ext uri="{FF2B5EF4-FFF2-40B4-BE49-F238E27FC236}">
                <a16:creationId xmlns:a16="http://schemas.microsoft.com/office/drawing/2014/main" id="{D4C1E8C2-A3C8-84ED-7CC0-67CF49A220AB}"/>
              </a:ext>
            </a:extLst>
          </p:cNvPr>
          <p:cNvGrpSpPr/>
          <p:nvPr/>
        </p:nvGrpSpPr>
        <p:grpSpPr>
          <a:xfrm>
            <a:off x="4677676" y="1410095"/>
            <a:ext cx="6480319" cy="2525721"/>
            <a:chOff x="3913747" y="1467969"/>
            <a:chExt cx="6480319" cy="2525721"/>
          </a:xfrm>
        </p:grpSpPr>
        <p:pic>
          <p:nvPicPr>
            <p:cNvPr id="64" name="Picture 63">
              <a:extLst>
                <a:ext uri="{FF2B5EF4-FFF2-40B4-BE49-F238E27FC236}">
                  <a16:creationId xmlns:a16="http://schemas.microsoft.com/office/drawing/2014/main" id="{E4340657-D9BC-E675-2695-5E833F5C8B88}"/>
                </a:ext>
              </a:extLst>
            </p:cNvPr>
            <p:cNvPicPr>
              <a:picLocks noChangeAspect="1"/>
            </p:cNvPicPr>
            <p:nvPr/>
          </p:nvPicPr>
          <p:blipFill>
            <a:blip r:embed="rId4"/>
            <a:stretch>
              <a:fillRect/>
            </a:stretch>
          </p:blipFill>
          <p:spPr>
            <a:xfrm>
              <a:off x="3913747" y="1467969"/>
              <a:ext cx="5589068" cy="2525721"/>
            </a:xfrm>
            <a:prstGeom prst="rect">
              <a:avLst/>
            </a:prstGeom>
          </p:spPr>
        </p:pic>
        <p:grpSp>
          <p:nvGrpSpPr>
            <p:cNvPr id="67" name="Group 66">
              <a:extLst>
                <a:ext uri="{FF2B5EF4-FFF2-40B4-BE49-F238E27FC236}">
                  <a16:creationId xmlns:a16="http://schemas.microsoft.com/office/drawing/2014/main" id="{E430F990-5CD4-AA90-A919-0FD6AF7CDAF5}"/>
                </a:ext>
              </a:extLst>
            </p:cNvPr>
            <p:cNvGrpSpPr/>
            <p:nvPr/>
          </p:nvGrpSpPr>
          <p:grpSpPr>
            <a:xfrm>
              <a:off x="8677802" y="1532130"/>
              <a:ext cx="1716264" cy="1518677"/>
              <a:chOff x="8677802" y="1532130"/>
              <a:chExt cx="1716264" cy="1518677"/>
            </a:xfrm>
          </p:grpSpPr>
          <p:sp>
            <p:nvSpPr>
              <p:cNvPr id="65" name="TextBox 64">
                <a:extLst>
                  <a:ext uri="{FF2B5EF4-FFF2-40B4-BE49-F238E27FC236}">
                    <a16:creationId xmlns:a16="http://schemas.microsoft.com/office/drawing/2014/main" id="{C157633B-05A0-F7C5-7600-12E13809AEB4}"/>
                  </a:ext>
                </a:extLst>
              </p:cNvPr>
              <p:cNvSpPr txBox="1"/>
              <p:nvPr/>
            </p:nvSpPr>
            <p:spPr>
              <a:xfrm>
                <a:off x="9046263" y="1865867"/>
                <a:ext cx="1347803" cy="1184940"/>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Consumption</a:t>
                </a:r>
              </a:p>
              <a:p>
                <a:r>
                  <a:rPr lang="en-US" altLang="en-US" dirty="0"/>
                  <a:t>Supply</a:t>
                </a:r>
              </a:p>
              <a:p>
                <a:endParaRPr lang="en-US" altLang="en-US" dirty="0"/>
              </a:p>
            </p:txBody>
          </p:sp>
          <p:sp>
            <p:nvSpPr>
              <p:cNvPr id="66" name="TextBox 65">
                <a:extLst>
                  <a:ext uri="{FF2B5EF4-FFF2-40B4-BE49-F238E27FC236}">
                    <a16:creationId xmlns:a16="http://schemas.microsoft.com/office/drawing/2014/main" id="{B6ED0EB2-F144-9F7F-C1AA-B07BCDA3CF64}"/>
                  </a:ext>
                </a:extLst>
              </p:cNvPr>
              <p:cNvSpPr txBox="1"/>
              <p:nvPr/>
            </p:nvSpPr>
            <p:spPr>
              <a:xfrm>
                <a:off x="8677802" y="1532130"/>
                <a:ext cx="940759" cy="307777"/>
              </a:xfrm>
              <a:prstGeom prst="rect">
                <a:avLst/>
              </a:prstGeom>
              <a:solidFill>
                <a:schemeClr val="bg1"/>
              </a:solid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Variable</a:t>
                </a:r>
              </a:p>
            </p:txBody>
          </p:sp>
        </p:grpSp>
      </p:grpSp>
      <p:cxnSp>
        <p:nvCxnSpPr>
          <p:cNvPr id="68" name="Straight Arrow Connector 67">
            <a:extLst>
              <a:ext uri="{FF2B5EF4-FFF2-40B4-BE49-F238E27FC236}">
                <a16:creationId xmlns:a16="http://schemas.microsoft.com/office/drawing/2014/main" id="{12BCFC9F-6CE0-D884-897B-96B47D1E5F5A}"/>
              </a:ext>
            </a:extLst>
          </p:cNvPr>
          <p:cNvCxnSpPr>
            <a:cxnSpLocks/>
          </p:cNvCxnSpPr>
          <p:nvPr/>
        </p:nvCxnSpPr>
        <p:spPr>
          <a:xfrm flipH="1" flipV="1">
            <a:off x="3796496" y="3171463"/>
            <a:ext cx="1018572" cy="1157469"/>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9" name="TextBox 68">
            <a:extLst>
              <a:ext uri="{FF2B5EF4-FFF2-40B4-BE49-F238E27FC236}">
                <a16:creationId xmlns:a16="http://schemas.microsoft.com/office/drawing/2014/main" id="{DF0F29F1-15C8-2913-0F84-F5337B427816}"/>
              </a:ext>
            </a:extLst>
          </p:cNvPr>
          <p:cNvSpPr txBox="1"/>
          <p:nvPr/>
        </p:nvSpPr>
        <p:spPr>
          <a:xfrm>
            <a:off x="3513209" y="4397411"/>
            <a:ext cx="280656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date range</a:t>
            </a:r>
            <a:endParaRPr lang="en-GB" altLang="en-US" dirty="0"/>
          </a:p>
        </p:txBody>
      </p:sp>
      <p:sp>
        <p:nvSpPr>
          <p:cNvPr id="73" name="TextBox 72">
            <a:extLst>
              <a:ext uri="{FF2B5EF4-FFF2-40B4-BE49-F238E27FC236}">
                <a16:creationId xmlns:a16="http://schemas.microsoft.com/office/drawing/2014/main" id="{C9604D50-2F9B-5AE3-D163-B384EFD189EA}"/>
              </a:ext>
            </a:extLst>
          </p:cNvPr>
          <p:cNvSpPr txBox="1"/>
          <p:nvPr/>
        </p:nvSpPr>
        <p:spPr>
          <a:xfrm>
            <a:off x="1362247" y="6193416"/>
            <a:ext cx="4899657"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 for user select parameters to include in graph</a:t>
            </a:r>
            <a:endParaRPr lang="en-GB" altLang="en-US" dirty="0"/>
          </a:p>
        </p:txBody>
      </p:sp>
      <p:cxnSp>
        <p:nvCxnSpPr>
          <p:cNvPr id="74" name="Straight Arrow Connector 73">
            <a:extLst>
              <a:ext uri="{FF2B5EF4-FFF2-40B4-BE49-F238E27FC236}">
                <a16:creationId xmlns:a16="http://schemas.microsoft.com/office/drawing/2014/main" id="{2B660788-F70E-E767-E132-5E8C6ED7BF5E}"/>
              </a:ext>
            </a:extLst>
          </p:cNvPr>
          <p:cNvCxnSpPr>
            <a:cxnSpLocks/>
          </p:cNvCxnSpPr>
          <p:nvPr/>
        </p:nvCxnSpPr>
        <p:spPr>
          <a:xfrm flipH="1" flipV="1">
            <a:off x="3069220" y="5094790"/>
            <a:ext cx="472633" cy="924045"/>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Rectangle 77">
            <a:extLst>
              <a:ext uri="{FF2B5EF4-FFF2-40B4-BE49-F238E27FC236}">
                <a16:creationId xmlns:a16="http://schemas.microsoft.com/office/drawing/2014/main" id="{6EEABF7D-CDA4-FCC2-90D8-D8A77A8D0B83}"/>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26020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4665785" y="806818"/>
            <a:ext cx="6115503"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Consumption over time for each Dwelling Type</a:t>
            </a:r>
            <a:endParaRPr lang="en-GB" altLang="en-US" sz="1800" dirty="0">
              <a:solidFill>
                <a:srgbClr val="967B44"/>
              </a:solidFill>
            </a:endParaRPr>
          </a:p>
        </p:txBody>
      </p:sp>
      <p:pic>
        <p:nvPicPr>
          <p:cNvPr id="3" name="Picture 2">
            <a:extLst>
              <a:ext uri="{FF2B5EF4-FFF2-40B4-BE49-F238E27FC236}">
                <a16:creationId xmlns:a16="http://schemas.microsoft.com/office/drawing/2014/main" id="{F007E54E-EBA7-F5CB-9BD7-B162A84DF852}"/>
              </a:ext>
            </a:extLst>
          </p:cNvPr>
          <p:cNvPicPr>
            <a:picLocks noChangeAspect="1"/>
          </p:cNvPicPr>
          <p:nvPr/>
        </p:nvPicPr>
        <p:blipFill rotWithShape="1">
          <a:blip r:embed="rId3"/>
          <a:srcRect r="8867"/>
          <a:stretch/>
        </p:blipFill>
        <p:spPr>
          <a:xfrm>
            <a:off x="4605232" y="1675368"/>
            <a:ext cx="7148332" cy="4181506"/>
          </a:xfrm>
          <a:prstGeom prst="rect">
            <a:avLst/>
          </a:prstGeom>
        </p:spPr>
      </p:pic>
      <p:grpSp>
        <p:nvGrpSpPr>
          <p:cNvPr id="4" name="Group 3">
            <a:extLst>
              <a:ext uri="{FF2B5EF4-FFF2-40B4-BE49-F238E27FC236}">
                <a16:creationId xmlns:a16="http://schemas.microsoft.com/office/drawing/2014/main" id="{AC4C6CAE-1636-6AAB-84F2-F5ECFE9B9B10}"/>
              </a:ext>
            </a:extLst>
          </p:cNvPr>
          <p:cNvGrpSpPr/>
          <p:nvPr/>
        </p:nvGrpSpPr>
        <p:grpSpPr>
          <a:xfrm>
            <a:off x="863950" y="1176150"/>
            <a:ext cx="2676732" cy="1939352"/>
            <a:chOff x="564203" y="4075369"/>
            <a:chExt cx="2676732" cy="1939352"/>
          </a:xfrm>
        </p:grpSpPr>
        <p:sp>
          <p:nvSpPr>
            <p:cNvPr id="5" name="Rectangle 4">
              <a:extLst>
                <a:ext uri="{FF2B5EF4-FFF2-40B4-BE49-F238E27FC236}">
                  <a16:creationId xmlns:a16="http://schemas.microsoft.com/office/drawing/2014/main" id="{8400F0C9-D820-5C6F-5E6B-3935973D152A}"/>
                </a:ext>
              </a:extLst>
            </p:cNvPr>
            <p:cNvSpPr/>
            <p:nvPr/>
          </p:nvSpPr>
          <p:spPr>
            <a:xfrm>
              <a:off x="564203" y="4075369"/>
              <a:ext cx="2640184" cy="19393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378C0C-2B5D-CA42-F205-FA786F80FB93}"/>
                </a:ext>
              </a:extLst>
            </p:cNvPr>
            <p:cNvSpPr txBox="1"/>
            <p:nvPr/>
          </p:nvSpPr>
          <p:spPr>
            <a:xfrm>
              <a:off x="700936" y="4213896"/>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date range</a:t>
              </a:r>
              <a:endParaRPr lang="en-GB" altLang="en-US" dirty="0">
                <a:solidFill>
                  <a:schemeClr val="bg1"/>
                </a:solidFill>
              </a:endParaRPr>
            </a:p>
          </p:txBody>
        </p:sp>
        <p:sp>
          <p:nvSpPr>
            <p:cNvPr id="8" name="Rectangle: Rounded Corners 7">
              <a:extLst>
                <a:ext uri="{FF2B5EF4-FFF2-40B4-BE49-F238E27FC236}">
                  <a16:creationId xmlns:a16="http://schemas.microsoft.com/office/drawing/2014/main" id="{BEF43BBC-3ABA-AB21-8541-7DC74B9104A5}"/>
                </a:ext>
              </a:extLst>
            </p:cNvPr>
            <p:cNvSpPr/>
            <p:nvPr/>
          </p:nvSpPr>
          <p:spPr>
            <a:xfrm>
              <a:off x="834285" y="4629577"/>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A16EEA6-98CB-137C-845F-8802B3727E9A}"/>
                </a:ext>
              </a:extLst>
            </p:cNvPr>
            <p:cNvGrpSpPr/>
            <p:nvPr/>
          </p:nvGrpSpPr>
          <p:grpSpPr>
            <a:xfrm>
              <a:off x="764971" y="4581035"/>
              <a:ext cx="509016" cy="167640"/>
              <a:chOff x="764971" y="4591195"/>
              <a:chExt cx="509016" cy="167640"/>
            </a:xfrm>
          </p:grpSpPr>
          <p:sp>
            <p:nvSpPr>
              <p:cNvPr id="19" name="Freeform: Shape 18">
                <a:extLst>
                  <a:ext uri="{FF2B5EF4-FFF2-40B4-BE49-F238E27FC236}">
                    <a16:creationId xmlns:a16="http://schemas.microsoft.com/office/drawing/2014/main" id="{963FD78C-3B1B-83B6-A850-EDFD6386B5FC}"/>
                  </a:ext>
                </a:extLst>
              </p:cNvPr>
              <p:cNvSpPr/>
              <p:nvPr/>
            </p:nvSpPr>
            <p:spPr>
              <a:xfrm>
                <a:off x="836827" y="4640866"/>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36BE156-AF5A-4098-B692-F34107D432BA}"/>
                  </a:ext>
                </a:extLst>
              </p:cNvPr>
              <p:cNvSpPr/>
              <p:nvPr/>
            </p:nvSpPr>
            <p:spPr>
              <a:xfrm>
                <a:off x="1106347"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E6DB28-252E-A5A3-A401-46C10E4F46DE}"/>
                  </a:ext>
                </a:extLst>
              </p:cNvPr>
              <p:cNvSpPr/>
              <p:nvPr/>
            </p:nvSpPr>
            <p:spPr>
              <a:xfrm>
                <a:off x="764971" y="4591195"/>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BF2D7A4-FE70-70B2-AF9A-BA4A721465DF}"/>
                </a:ext>
              </a:extLst>
            </p:cNvPr>
            <p:cNvGrpSpPr/>
            <p:nvPr/>
          </p:nvGrpSpPr>
          <p:grpSpPr>
            <a:xfrm>
              <a:off x="697549" y="4967650"/>
              <a:ext cx="2539999" cy="744330"/>
              <a:chOff x="707709" y="5638210"/>
              <a:chExt cx="2539999" cy="744330"/>
            </a:xfrm>
          </p:grpSpPr>
          <p:sp>
            <p:nvSpPr>
              <p:cNvPr id="11" name="TextBox 10">
                <a:extLst>
                  <a:ext uri="{FF2B5EF4-FFF2-40B4-BE49-F238E27FC236}">
                    <a16:creationId xmlns:a16="http://schemas.microsoft.com/office/drawing/2014/main" id="{C05C8A36-4330-CDC7-1128-D3F9E69B82B5}"/>
                  </a:ext>
                </a:extLst>
              </p:cNvPr>
              <p:cNvSpPr txBox="1"/>
              <p:nvPr/>
            </p:nvSpPr>
            <p:spPr>
              <a:xfrm>
                <a:off x="707709" y="5638210"/>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Input date range</a:t>
                </a:r>
                <a:endParaRPr lang="en-GB" altLang="en-US" dirty="0">
                  <a:solidFill>
                    <a:schemeClr val="bg1"/>
                  </a:solidFill>
                </a:endParaRPr>
              </a:p>
            </p:txBody>
          </p:sp>
          <p:sp>
            <p:nvSpPr>
              <p:cNvPr id="12" name="Rectangle 11">
                <a:extLst>
                  <a:ext uri="{FF2B5EF4-FFF2-40B4-BE49-F238E27FC236}">
                    <a16:creationId xmlns:a16="http://schemas.microsoft.com/office/drawing/2014/main" id="{ACF7FDBF-0BED-E572-070A-11F2D2429F55}"/>
                  </a:ext>
                </a:extLst>
              </p:cNvPr>
              <p:cNvSpPr/>
              <p:nvPr/>
            </p:nvSpPr>
            <p:spPr>
              <a:xfrm>
                <a:off x="823560" y="603724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0DEE3A0-6D67-5BC9-F2EE-E033E04B22D5}"/>
                  </a:ext>
                </a:extLst>
              </p:cNvPr>
              <p:cNvCxnSpPr/>
              <p:nvPr/>
            </p:nvCxnSpPr>
            <p:spPr>
              <a:xfrm>
                <a:off x="1651036" y="603583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53B3A8-D801-49DC-8908-4F73D9337323}"/>
                  </a:ext>
                </a:extLst>
              </p:cNvPr>
              <p:cNvCxnSpPr/>
              <p:nvPr/>
            </p:nvCxnSpPr>
            <p:spPr>
              <a:xfrm>
                <a:off x="1965996" y="604472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8CDDF1-7DBA-9E51-85D8-7EFA2A05CC82}"/>
                  </a:ext>
                </a:extLst>
              </p:cNvPr>
              <p:cNvSpPr txBox="1"/>
              <p:nvPr/>
            </p:nvSpPr>
            <p:spPr>
              <a:xfrm>
                <a:off x="1630680" y="6045880"/>
                <a:ext cx="34671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to</a:t>
                </a:r>
                <a:endParaRPr lang="en-GB" altLang="en-US" dirty="0">
                  <a:solidFill>
                    <a:srgbClr val="967B44"/>
                  </a:solidFill>
                </a:endParaRPr>
              </a:p>
            </p:txBody>
          </p:sp>
          <p:sp>
            <p:nvSpPr>
              <p:cNvPr id="16" name="TextBox 15">
                <a:extLst>
                  <a:ext uri="{FF2B5EF4-FFF2-40B4-BE49-F238E27FC236}">
                    <a16:creationId xmlns:a16="http://schemas.microsoft.com/office/drawing/2014/main" id="{E555BFB3-CFE3-5D5A-FE92-1E6EF8BFEF34}"/>
                  </a:ext>
                </a:extLst>
              </p:cNvPr>
              <p:cNvSpPr txBox="1"/>
              <p:nvPr/>
            </p:nvSpPr>
            <p:spPr>
              <a:xfrm>
                <a:off x="796290" y="607636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10-07-2022</a:t>
                </a:r>
                <a:endParaRPr lang="en-GB" altLang="en-US" sz="1050" dirty="0"/>
              </a:p>
            </p:txBody>
          </p:sp>
          <p:sp>
            <p:nvSpPr>
              <p:cNvPr id="18" name="TextBox 17">
                <a:extLst>
                  <a:ext uri="{FF2B5EF4-FFF2-40B4-BE49-F238E27FC236}">
                    <a16:creationId xmlns:a16="http://schemas.microsoft.com/office/drawing/2014/main" id="{E351F5FE-B43B-6D02-41CB-49E9ADDEF910}"/>
                  </a:ext>
                </a:extLst>
              </p:cNvPr>
              <p:cNvSpPr txBox="1"/>
              <p:nvPr/>
            </p:nvSpPr>
            <p:spPr>
              <a:xfrm>
                <a:off x="1985010" y="6064930"/>
                <a:ext cx="914400" cy="26161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050" dirty="0"/>
                  <a:t>10-08-2022</a:t>
                </a:r>
                <a:endParaRPr lang="en-GB" altLang="en-US" sz="1050" dirty="0"/>
              </a:p>
            </p:txBody>
          </p:sp>
        </p:grpSp>
      </p:grpSp>
      <p:grpSp>
        <p:nvGrpSpPr>
          <p:cNvPr id="23" name="Group 22">
            <a:extLst>
              <a:ext uri="{FF2B5EF4-FFF2-40B4-BE49-F238E27FC236}">
                <a16:creationId xmlns:a16="http://schemas.microsoft.com/office/drawing/2014/main" id="{A0619C36-F1BD-42FA-834E-0BD9F77D6249}"/>
              </a:ext>
            </a:extLst>
          </p:cNvPr>
          <p:cNvGrpSpPr/>
          <p:nvPr/>
        </p:nvGrpSpPr>
        <p:grpSpPr>
          <a:xfrm>
            <a:off x="789061" y="3264380"/>
            <a:ext cx="2838304" cy="1808656"/>
            <a:chOff x="1213977" y="3368040"/>
            <a:chExt cx="2838304" cy="1808656"/>
          </a:xfrm>
        </p:grpSpPr>
        <p:grpSp>
          <p:nvGrpSpPr>
            <p:cNvPr id="32" name="Group 31">
              <a:extLst>
                <a:ext uri="{FF2B5EF4-FFF2-40B4-BE49-F238E27FC236}">
                  <a16:creationId xmlns:a16="http://schemas.microsoft.com/office/drawing/2014/main" id="{6FBA901D-AB63-A3F8-4FB8-B3A8B086BB61}"/>
                </a:ext>
              </a:extLst>
            </p:cNvPr>
            <p:cNvGrpSpPr/>
            <p:nvPr/>
          </p:nvGrpSpPr>
          <p:grpSpPr>
            <a:xfrm>
              <a:off x="1213977" y="3368040"/>
              <a:ext cx="2838304" cy="1808656"/>
              <a:chOff x="1137777" y="2743200"/>
              <a:chExt cx="2838304" cy="1808656"/>
            </a:xfrm>
          </p:grpSpPr>
          <p:grpSp>
            <p:nvGrpSpPr>
              <p:cNvPr id="34" name="Group 33">
                <a:extLst>
                  <a:ext uri="{FF2B5EF4-FFF2-40B4-BE49-F238E27FC236}">
                    <a16:creationId xmlns:a16="http://schemas.microsoft.com/office/drawing/2014/main" id="{74B5A78C-1122-3A95-950C-CCC06BBF3A07}"/>
                  </a:ext>
                </a:extLst>
              </p:cNvPr>
              <p:cNvGrpSpPr/>
              <p:nvPr/>
            </p:nvGrpSpPr>
            <p:grpSpPr>
              <a:xfrm>
                <a:off x="1137777" y="2743200"/>
                <a:ext cx="2757281" cy="1808656"/>
                <a:chOff x="421497" y="1676400"/>
                <a:chExt cx="3248027" cy="1808656"/>
              </a:xfrm>
            </p:grpSpPr>
            <p:sp>
              <p:nvSpPr>
                <p:cNvPr id="37" name="Rectangle 36">
                  <a:extLst>
                    <a:ext uri="{FF2B5EF4-FFF2-40B4-BE49-F238E27FC236}">
                      <a16:creationId xmlns:a16="http://schemas.microsoft.com/office/drawing/2014/main" id="{2F67F4DB-6DAE-19E0-E512-9B2BEAA8DB31}"/>
                    </a:ext>
                  </a:extLst>
                </p:cNvPr>
                <p:cNvSpPr/>
                <p:nvPr/>
              </p:nvSpPr>
              <p:spPr>
                <a:xfrm>
                  <a:off x="421497" y="1676400"/>
                  <a:ext cx="3246192"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4A979A-7993-B6BE-CEA6-A699F5C6603B}"/>
                    </a:ext>
                  </a:extLst>
                </p:cNvPr>
                <p:cNvSpPr/>
                <p:nvPr/>
              </p:nvSpPr>
              <p:spPr>
                <a:xfrm>
                  <a:off x="423332" y="1682045"/>
                  <a:ext cx="3246192" cy="1803011"/>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FFE41A6-0590-043A-AE15-09ACCF40137F}"/>
                  </a:ext>
                </a:extLst>
              </p:cNvPr>
              <p:cNvSpPr txBox="1"/>
              <p:nvPr/>
            </p:nvSpPr>
            <p:spPr>
              <a:xfrm>
                <a:off x="1758247" y="3279055"/>
                <a:ext cx="2217834" cy="118494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Price</a:t>
                </a:r>
              </a:p>
              <a:p>
                <a:r>
                  <a:rPr lang="en-US" altLang="en-US" dirty="0"/>
                  <a:t>Electricity Consumption</a:t>
                </a:r>
              </a:p>
              <a:p>
                <a:r>
                  <a:rPr lang="en-US" altLang="en-US" dirty="0"/>
                  <a:t>Gas Consumption</a:t>
                </a:r>
              </a:p>
              <a:p>
                <a:r>
                  <a:rPr lang="en-US" altLang="en-US" dirty="0"/>
                  <a:t>Supply</a:t>
                </a:r>
              </a:p>
            </p:txBody>
          </p:sp>
        </p:grpSp>
        <p:sp>
          <p:nvSpPr>
            <p:cNvPr id="33" name="TextBox 32">
              <a:extLst>
                <a:ext uri="{FF2B5EF4-FFF2-40B4-BE49-F238E27FC236}">
                  <a16:creationId xmlns:a16="http://schemas.microsoft.com/office/drawing/2014/main" id="{2EF02E36-F320-174D-208E-43CD77EBD832}"/>
                </a:ext>
              </a:extLst>
            </p:cNvPr>
            <p:cNvSpPr txBox="1"/>
            <p:nvPr/>
          </p:nvSpPr>
          <p:spPr>
            <a:xfrm>
              <a:off x="1369203" y="3394767"/>
              <a:ext cx="1583548"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Variables</a:t>
              </a:r>
              <a:endParaRPr lang="en-GB" altLang="en-US" dirty="0">
                <a:solidFill>
                  <a:schemeClr val="bg1"/>
                </a:solidFill>
              </a:endParaRPr>
            </a:p>
          </p:txBody>
        </p:sp>
      </p:grpSp>
      <p:sp>
        <p:nvSpPr>
          <p:cNvPr id="42" name="Google Shape;70;p8">
            <a:extLst>
              <a:ext uri="{FF2B5EF4-FFF2-40B4-BE49-F238E27FC236}">
                <a16:creationId xmlns:a16="http://schemas.microsoft.com/office/drawing/2014/main" id="{1CE44F6D-D2F2-4D1B-94E0-EC6473781852}"/>
              </a:ext>
            </a:extLst>
          </p:cNvPr>
          <p:cNvSpPr/>
          <p:nvPr/>
        </p:nvSpPr>
        <p:spPr>
          <a:xfrm>
            <a:off x="1015298" y="3821589"/>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7" name="Google Shape;70;p8">
            <a:extLst>
              <a:ext uri="{FF2B5EF4-FFF2-40B4-BE49-F238E27FC236}">
                <a16:creationId xmlns:a16="http://schemas.microsoft.com/office/drawing/2014/main" id="{7ADEC483-2CA5-85D6-13BB-85F7984AA369}"/>
              </a:ext>
            </a:extLst>
          </p:cNvPr>
          <p:cNvSpPr/>
          <p:nvPr/>
        </p:nvSpPr>
        <p:spPr>
          <a:xfrm>
            <a:off x="1021013" y="4111149"/>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8" name="Google Shape;70;p8">
            <a:extLst>
              <a:ext uri="{FF2B5EF4-FFF2-40B4-BE49-F238E27FC236}">
                <a16:creationId xmlns:a16="http://schemas.microsoft.com/office/drawing/2014/main" id="{4FCE9D1A-25C9-5A71-2A31-3D36E65FDFCB}"/>
              </a:ext>
            </a:extLst>
          </p:cNvPr>
          <p:cNvSpPr/>
          <p:nvPr/>
        </p:nvSpPr>
        <p:spPr>
          <a:xfrm>
            <a:off x="1021013" y="441499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9" name="Google Shape;70;p8">
            <a:extLst>
              <a:ext uri="{FF2B5EF4-FFF2-40B4-BE49-F238E27FC236}">
                <a16:creationId xmlns:a16="http://schemas.microsoft.com/office/drawing/2014/main" id="{B1CAF763-C1E0-58E7-CEE3-167AA498A6EE}"/>
              </a:ext>
            </a:extLst>
          </p:cNvPr>
          <p:cNvSpPr/>
          <p:nvPr/>
        </p:nvSpPr>
        <p:spPr>
          <a:xfrm>
            <a:off x="1021013" y="4718843"/>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52" name="Rectangle 51">
            <a:extLst>
              <a:ext uri="{FF2B5EF4-FFF2-40B4-BE49-F238E27FC236}">
                <a16:creationId xmlns:a16="http://schemas.microsoft.com/office/drawing/2014/main" id="{4B87C227-1FBF-AF65-F344-E0CC6E988546}"/>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183422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B48317-B650-B79E-C993-E5312B9EF059}"/>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7" name="Rectangle 26">
            <a:extLst>
              <a:ext uri="{FF2B5EF4-FFF2-40B4-BE49-F238E27FC236}">
                <a16:creationId xmlns:a16="http://schemas.microsoft.com/office/drawing/2014/main" id="{94B02CE9-2DAC-29F0-0ECD-478D3D56EFF5}"/>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endParaRPr lang="en-US" dirty="0"/>
          </a:p>
        </p:txBody>
      </p:sp>
      <p:sp>
        <p:nvSpPr>
          <p:cNvPr id="28" name="Rectangle 27">
            <a:extLst>
              <a:ext uri="{FF2B5EF4-FFF2-40B4-BE49-F238E27FC236}">
                <a16:creationId xmlns:a16="http://schemas.microsoft.com/office/drawing/2014/main" id="{A46CF04F-DD83-DB79-F579-BED5D60B052D}"/>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9" name="Rectangle 28">
            <a:extLst>
              <a:ext uri="{FF2B5EF4-FFF2-40B4-BE49-F238E27FC236}">
                <a16:creationId xmlns:a16="http://schemas.microsoft.com/office/drawing/2014/main" id="{9ECBF368-59CA-DFCE-996D-229039DF47E9}"/>
              </a:ext>
            </a:extLst>
          </p:cNvPr>
          <p:cNvSpPr/>
          <p:nvPr/>
        </p:nvSpPr>
        <p:spPr>
          <a:xfrm>
            <a:off x="290589" y="228162"/>
            <a:ext cx="1174737" cy="362739"/>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Overview</a:t>
            </a:r>
            <a:endParaRPr lang="en-US" dirty="0">
              <a:solidFill>
                <a:schemeClr val="bg1"/>
              </a:solidFill>
            </a:endParaRPr>
          </a:p>
        </p:txBody>
      </p:sp>
      <p:sp>
        <p:nvSpPr>
          <p:cNvPr id="36" name="TextBox 35">
            <a:extLst>
              <a:ext uri="{FF2B5EF4-FFF2-40B4-BE49-F238E27FC236}">
                <a16:creationId xmlns:a16="http://schemas.microsoft.com/office/drawing/2014/main" id="{ACDD9B67-8D94-020A-3B97-0836939C9F5D}"/>
              </a:ext>
            </a:extLst>
          </p:cNvPr>
          <p:cNvSpPr txBox="1"/>
          <p:nvPr/>
        </p:nvSpPr>
        <p:spPr>
          <a:xfrm>
            <a:off x="840882" y="1066857"/>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Electricity Retailer Market Share vs Date</a:t>
            </a:r>
            <a:endParaRPr lang="en-GB" altLang="en-US" sz="1800" dirty="0">
              <a:solidFill>
                <a:srgbClr val="967B44"/>
              </a:solidFill>
            </a:endParaRPr>
          </a:p>
        </p:txBody>
      </p:sp>
      <p:pic>
        <p:nvPicPr>
          <p:cNvPr id="2" name="Picture 1">
            <a:extLst>
              <a:ext uri="{FF2B5EF4-FFF2-40B4-BE49-F238E27FC236}">
                <a16:creationId xmlns:a16="http://schemas.microsoft.com/office/drawing/2014/main" id="{08FB7E93-BFB5-B5E5-FEF9-4D9E794BFAF0}"/>
              </a:ext>
            </a:extLst>
          </p:cNvPr>
          <p:cNvPicPr>
            <a:picLocks noChangeAspect="1"/>
          </p:cNvPicPr>
          <p:nvPr/>
        </p:nvPicPr>
        <p:blipFill>
          <a:blip r:embed="rId3"/>
          <a:stretch>
            <a:fillRect/>
          </a:stretch>
        </p:blipFill>
        <p:spPr>
          <a:xfrm>
            <a:off x="3307080" y="1724213"/>
            <a:ext cx="7843895" cy="4181506"/>
          </a:xfrm>
          <a:prstGeom prst="rect">
            <a:avLst/>
          </a:prstGeom>
        </p:spPr>
      </p:pic>
      <p:grpSp>
        <p:nvGrpSpPr>
          <p:cNvPr id="40" name="Group 39">
            <a:extLst>
              <a:ext uri="{FF2B5EF4-FFF2-40B4-BE49-F238E27FC236}">
                <a16:creationId xmlns:a16="http://schemas.microsoft.com/office/drawing/2014/main" id="{79780402-09F3-F36E-3352-333472329E20}"/>
              </a:ext>
            </a:extLst>
          </p:cNvPr>
          <p:cNvGrpSpPr/>
          <p:nvPr/>
        </p:nvGrpSpPr>
        <p:grpSpPr>
          <a:xfrm>
            <a:off x="425308" y="1744980"/>
            <a:ext cx="2695223" cy="1661160"/>
            <a:chOff x="7603348" y="2419350"/>
            <a:chExt cx="2695223" cy="1661160"/>
          </a:xfrm>
        </p:grpSpPr>
        <p:grpSp>
          <p:nvGrpSpPr>
            <p:cNvPr id="41" name="Group 40">
              <a:extLst>
                <a:ext uri="{FF2B5EF4-FFF2-40B4-BE49-F238E27FC236}">
                  <a16:creationId xmlns:a16="http://schemas.microsoft.com/office/drawing/2014/main" id="{DB8ADF00-6F87-413D-25F6-D91FFF048889}"/>
                </a:ext>
              </a:extLst>
            </p:cNvPr>
            <p:cNvGrpSpPr/>
            <p:nvPr/>
          </p:nvGrpSpPr>
          <p:grpSpPr>
            <a:xfrm>
              <a:off x="7603348" y="2419350"/>
              <a:ext cx="2695223" cy="1661160"/>
              <a:chOff x="1213978" y="3368040"/>
              <a:chExt cx="2695223" cy="1661160"/>
            </a:xfrm>
          </p:grpSpPr>
          <p:grpSp>
            <p:nvGrpSpPr>
              <p:cNvPr id="45" name="Group 44">
                <a:extLst>
                  <a:ext uri="{FF2B5EF4-FFF2-40B4-BE49-F238E27FC236}">
                    <a16:creationId xmlns:a16="http://schemas.microsoft.com/office/drawing/2014/main" id="{0E9AC797-20E2-C6F2-732B-D6A8EBA6B146}"/>
                  </a:ext>
                </a:extLst>
              </p:cNvPr>
              <p:cNvGrpSpPr/>
              <p:nvPr/>
            </p:nvGrpSpPr>
            <p:grpSpPr>
              <a:xfrm>
                <a:off x="1213978" y="3368040"/>
                <a:ext cx="2641742" cy="1661160"/>
                <a:chOff x="1137778" y="2743200"/>
                <a:chExt cx="2641742" cy="1661160"/>
              </a:xfrm>
            </p:grpSpPr>
            <p:grpSp>
              <p:nvGrpSpPr>
                <p:cNvPr id="53" name="Group 52">
                  <a:extLst>
                    <a:ext uri="{FF2B5EF4-FFF2-40B4-BE49-F238E27FC236}">
                      <a16:creationId xmlns:a16="http://schemas.microsoft.com/office/drawing/2014/main" id="{960CC3E8-B448-7985-7B8A-36047E28744B}"/>
                    </a:ext>
                  </a:extLst>
                </p:cNvPr>
                <p:cNvGrpSpPr/>
                <p:nvPr/>
              </p:nvGrpSpPr>
              <p:grpSpPr>
                <a:xfrm>
                  <a:off x="1137778" y="2743200"/>
                  <a:ext cx="2641742" cy="1661160"/>
                  <a:chOff x="421498" y="1676400"/>
                  <a:chExt cx="3111924" cy="1661160"/>
                </a:xfrm>
              </p:grpSpPr>
              <p:sp>
                <p:nvSpPr>
                  <p:cNvPr id="75" name="Rectangle 74">
                    <a:extLst>
                      <a:ext uri="{FF2B5EF4-FFF2-40B4-BE49-F238E27FC236}">
                        <a16:creationId xmlns:a16="http://schemas.microsoft.com/office/drawing/2014/main" id="{7FF3A5C3-B7B0-2D5A-CE59-F79DA999EE3B}"/>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BCCE04E-44F8-B1EF-E139-C83381FA98D1}"/>
                      </a:ext>
                    </a:extLst>
                  </p:cNvPr>
                  <p:cNvSpPr/>
                  <p:nvPr/>
                </p:nvSpPr>
                <p:spPr>
                  <a:xfrm>
                    <a:off x="423333" y="1682045"/>
                    <a:ext cx="3110089" cy="165551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74B45AC-AF87-59F4-33E2-3F85295C57CA}"/>
                    </a:ext>
                  </a:extLst>
                </p:cNvPr>
                <p:cNvGrpSpPr/>
                <p:nvPr/>
              </p:nvGrpSpPr>
              <p:grpSpPr>
                <a:xfrm>
                  <a:off x="1392204" y="3279055"/>
                  <a:ext cx="2349216" cy="892552"/>
                  <a:chOff x="1163604" y="2334175"/>
                  <a:chExt cx="2349216" cy="892552"/>
                </a:xfrm>
              </p:grpSpPr>
              <p:sp>
                <p:nvSpPr>
                  <p:cNvPr id="71" name="TextBox 70">
                    <a:extLst>
                      <a:ext uri="{FF2B5EF4-FFF2-40B4-BE49-F238E27FC236}">
                        <a16:creationId xmlns:a16="http://schemas.microsoft.com/office/drawing/2014/main" id="{B84C00D8-E4BF-8E95-176C-0AF2A90A4B69}"/>
                      </a:ext>
                    </a:extLst>
                  </p:cNvPr>
                  <p:cNvSpPr txBox="1"/>
                  <p:nvPr/>
                </p:nvSpPr>
                <p:spPr>
                  <a:xfrm>
                    <a:off x="1529646" y="2334175"/>
                    <a:ext cx="1983174"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Electricity</a:t>
                    </a:r>
                  </a:p>
                  <a:p>
                    <a:r>
                      <a:rPr lang="en-US" altLang="en-US" dirty="0"/>
                      <a:t>Electricity Generation</a:t>
                    </a:r>
                  </a:p>
                  <a:p>
                    <a:r>
                      <a:rPr lang="en-US" altLang="en-US" dirty="0"/>
                      <a:t>Natural Gas</a:t>
                    </a:r>
                  </a:p>
                </p:txBody>
              </p:sp>
              <p:sp>
                <p:nvSpPr>
                  <p:cNvPr id="72" name="Google Shape;70;p8">
                    <a:extLst>
                      <a:ext uri="{FF2B5EF4-FFF2-40B4-BE49-F238E27FC236}">
                        <a16:creationId xmlns:a16="http://schemas.microsoft.com/office/drawing/2014/main" id="{4BA8E8F0-7149-CC13-946C-C246E005AEEA}"/>
                      </a:ext>
                    </a:extLst>
                  </p:cNvPr>
                  <p:cNvSpPr/>
                  <p:nvPr/>
                </p:nvSpPr>
                <p:spPr>
                  <a:xfrm>
                    <a:off x="1163604" y="23541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46" name="TextBox 45">
                <a:extLst>
                  <a:ext uri="{FF2B5EF4-FFF2-40B4-BE49-F238E27FC236}">
                    <a16:creationId xmlns:a16="http://schemas.microsoft.com/office/drawing/2014/main" id="{08DB1E8D-85E7-EE0D-2F25-218583429A2A}"/>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Market share of</a:t>
                </a:r>
                <a:endParaRPr lang="en-GB" altLang="en-US" dirty="0">
                  <a:solidFill>
                    <a:schemeClr val="bg1"/>
                  </a:solidFill>
                </a:endParaRPr>
              </a:p>
            </p:txBody>
          </p:sp>
        </p:grpSp>
        <p:sp>
          <p:nvSpPr>
            <p:cNvPr id="43" name="Google Shape;70;p8">
              <a:extLst>
                <a:ext uri="{FF2B5EF4-FFF2-40B4-BE49-F238E27FC236}">
                  <a16:creationId xmlns:a16="http://schemas.microsoft.com/office/drawing/2014/main" id="{B965FF2E-590A-B885-6FF8-BA9B8B141C45}"/>
                </a:ext>
              </a:extLst>
            </p:cNvPr>
            <p:cNvSpPr/>
            <p:nvPr/>
          </p:nvSpPr>
          <p:spPr>
            <a:xfrm>
              <a:off x="7863489" y="32647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44" name="Google Shape;70;p8">
              <a:extLst>
                <a:ext uri="{FF2B5EF4-FFF2-40B4-BE49-F238E27FC236}">
                  <a16:creationId xmlns:a16="http://schemas.microsoft.com/office/drawing/2014/main" id="{75E95E36-6548-04F6-702A-D10779D25218}"/>
                </a:ext>
              </a:extLst>
            </p:cNvPr>
            <p:cNvSpPr/>
            <p:nvPr/>
          </p:nvSpPr>
          <p:spPr>
            <a:xfrm>
              <a:off x="7863489" y="3568571"/>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cxnSp>
        <p:nvCxnSpPr>
          <p:cNvPr id="77" name="Straight Arrow Connector 76">
            <a:extLst>
              <a:ext uri="{FF2B5EF4-FFF2-40B4-BE49-F238E27FC236}">
                <a16:creationId xmlns:a16="http://schemas.microsoft.com/office/drawing/2014/main" id="{0EC5328A-8CF1-B25D-07A5-A9C85A9BAD93}"/>
              </a:ext>
            </a:extLst>
          </p:cNvPr>
          <p:cNvCxnSpPr>
            <a:cxnSpLocks/>
          </p:cNvCxnSpPr>
          <p:nvPr/>
        </p:nvCxnSpPr>
        <p:spPr>
          <a:xfrm flipV="1">
            <a:off x="1333500" y="3486150"/>
            <a:ext cx="152400" cy="123063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8" name="TextBox 77">
            <a:extLst>
              <a:ext uri="{FF2B5EF4-FFF2-40B4-BE49-F238E27FC236}">
                <a16:creationId xmlns:a16="http://schemas.microsoft.com/office/drawing/2014/main" id="{5D03F484-6DC3-2D1C-CA9A-D17F35EABB92}"/>
              </a:ext>
            </a:extLst>
          </p:cNvPr>
          <p:cNvSpPr txBox="1"/>
          <p:nvPr/>
        </p:nvSpPr>
        <p:spPr>
          <a:xfrm>
            <a:off x="268536" y="4726855"/>
            <a:ext cx="297758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Allow users to select the parameter</a:t>
            </a:r>
            <a:endParaRPr lang="en-GB" altLang="en-US" dirty="0"/>
          </a:p>
        </p:txBody>
      </p:sp>
      <p:sp>
        <p:nvSpPr>
          <p:cNvPr id="81" name="Rectangle 80">
            <a:extLst>
              <a:ext uri="{FF2B5EF4-FFF2-40B4-BE49-F238E27FC236}">
                <a16:creationId xmlns:a16="http://schemas.microsoft.com/office/drawing/2014/main" id="{532F87C2-2569-04B1-A595-8E14731F106F}"/>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78158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1773B3-E1B0-17FE-4990-8570BECF1667}"/>
              </a:ext>
            </a:extLst>
          </p:cNvPr>
          <p:cNvSpPr txBox="1"/>
          <p:nvPr/>
        </p:nvSpPr>
        <p:spPr>
          <a:xfrm>
            <a:off x="340300" y="724698"/>
            <a:ext cx="9622323"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Transformed d</a:t>
            </a:r>
            <a:r>
              <a:rPr lang="en-US" dirty="0">
                <a:latin typeface="Calibri" panose="020F0502020204030204" pitchFamily="34" charset="0"/>
                <a:ea typeface="DengXian" panose="02010600030101010101" pitchFamily="2" charset="-122"/>
                <a:cs typeface="Times New Roman" panose="02020603050405020304" pitchFamily="18" charset="0"/>
              </a:rPr>
              <a:t>ataset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fyi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only, not going to be 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Rshiny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app) – consumption</a:t>
            </a:r>
          </a:p>
        </p:txBody>
      </p:sp>
      <p:pic>
        <p:nvPicPr>
          <p:cNvPr id="8" name="Picture 7">
            <a:extLst>
              <a:ext uri="{FF2B5EF4-FFF2-40B4-BE49-F238E27FC236}">
                <a16:creationId xmlns:a16="http://schemas.microsoft.com/office/drawing/2014/main" id="{71CC112F-EA2E-EE76-4FDF-B0DCA3599858}"/>
              </a:ext>
            </a:extLst>
          </p:cNvPr>
          <p:cNvPicPr>
            <a:picLocks noChangeAspect="1"/>
          </p:cNvPicPr>
          <p:nvPr/>
        </p:nvPicPr>
        <p:blipFill>
          <a:blip r:embed="rId3"/>
          <a:stretch>
            <a:fillRect/>
          </a:stretch>
        </p:blipFill>
        <p:spPr>
          <a:xfrm>
            <a:off x="500193" y="1226638"/>
            <a:ext cx="10536857" cy="5181747"/>
          </a:xfrm>
          <a:prstGeom prst="rect">
            <a:avLst/>
          </a:prstGeom>
        </p:spPr>
      </p:pic>
      <p:sp>
        <p:nvSpPr>
          <p:cNvPr id="5" name="Rectangle 4">
            <a:extLst>
              <a:ext uri="{FF2B5EF4-FFF2-40B4-BE49-F238E27FC236}">
                <a16:creationId xmlns:a16="http://schemas.microsoft.com/office/drawing/2014/main" id="{BA03C4CC-C5C3-9F44-1430-D31060E5E772}"/>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9" name="Rectangle 8">
            <a:extLst>
              <a:ext uri="{FF2B5EF4-FFF2-40B4-BE49-F238E27FC236}">
                <a16:creationId xmlns:a16="http://schemas.microsoft.com/office/drawing/2014/main" id="{129CE971-8D8A-EC11-1C87-A44F10B78040}"/>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10" name="Rectangle 9">
            <a:extLst>
              <a:ext uri="{FF2B5EF4-FFF2-40B4-BE49-F238E27FC236}">
                <a16:creationId xmlns:a16="http://schemas.microsoft.com/office/drawing/2014/main" id="{FBA43406-D8E6-4DD5-E492-D8FCA58EB73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11" name="Rectangle 10">
            <a:extLst>
              <a:ext uri="{FF2B5EF4-FFF2-40B4-BE49-F238E27FC236}">
                <a16:creationId xmlns:a16="http://schemas.microsoft.com/office/drawing/2014/main" id="{492E3417-ABC3-1172-9A86-00CA34529E43}"/>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Rectangle 1">
            <a:extLst>
              <a:ext uri="{FF2B5EF4-FFF2-40B4-BE49-F238E27FC236}">
                <a16:creationId xmlns:a16="http://schemas.microsoft.com/office/drawing/2014/main" id="{FCBAD368-D8DF-DC65-0B01-763F49D7F4C1}"/>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255021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12B1D24-2A00-7EDF-3BEB-B010657E9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536" y="1065652"/>
            <a:ext cx="5929362" cy="42352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160790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6910892-8591-DBDA-AC8A-605CAA6C6FB6}"/>
              </a:ext>
            </a:extLst>
          </p:cNvPr>
          <p:cNvPicPr>
            <a:picLocks noChangeAspect="1"/>
          </p:cNvPicPr>
          <p:nvPr/>
        </p:nvPicPr>
        <p:blipFill>
          <a:blip r:embed="rId4"/>
          <a:stretch>
            <a:fillRect/>
          </a:stretch>
        </p:blipFill>
        <p:spPr>
          <a:xfrm>
            <a:off x="2830521" y="1038925"/>
            <a:ext cx="2887992" cy="4904340"/>
          </a:xfrm>
          <a:prstGeom prst="rect">
            <a:avLst/>
          </a:prstGeom>
        </p:spPr>
      </p:pic>
      <p:sp>
        <p:nvSpPr>
          <p:cNvPr id="22" name="Rectangle 21">
            <a:extLst>
              <a:ext uri="{FF2B5EF4-FFF2-40B4-BE49-F238E27FC236}">
                <a16:creationId xmlns:a16="http://schemas.microsoft.com/office/drawing/2014/main" id="{DBD45A6C-54D6-C784-83EE-E655D61FDC7C}"/>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23" name="Rectangle 22">
            <a:extLst>
              <a:ext uri="{FF2B5EF4-FFF2-40B4-BE49-F238E27FC236}">
                <a16:creationId xmlns:a16="http://schemas.microsoft.com/office/drawing/2014/main" id="{CAE1981C-5722-A2BD-C1FC-8B7DCB954116}"/>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24" name="Rectangle 23">
            <a:extLst>
              <a:ext uri="{FF2B5EF4-FFF2-40B4-BE49-F238E27FC236}">
                <a16:creationId xmlns:a16="http://schemas.microsoft.com/office/drawing/2014/main" id="{45F98ED8-7991-B97A-D991-A607347D5415}"/>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25" name="Rectangle 24">
            <a:extLst>
              <a:ext uri="{FF2B5EF4-FFF2-40B4-BE49-F238E27FC236}">
                <a16:creationId xmlns:a16="http://schemas.microsoft.com/office/drawing/2014/main" id="{0EF4273B-1E9C-49DB-1EF4-ED47B1E12C25}"/>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 name="TextBox 1">
            <a:extLst>
              <a:ext uri="{FF2B5EF4-FFF2-40B4-BE49-F238E27FC236}">
                <a16:creationId xmlns:a16="http://schemas.microsoft.com/office/drawing/2014/main" id="{F5D907CA-2042-1B16-CCE7-C8D989E985DD}"/>
              </a:ext>
            </a:extLst>
          </p:cNvPr>
          <p:cNvSpPr txBox="1"/>
          <p:nvPr/>
        </p:nvSpPr>
        <p:spPr>
          <a:xfrm>
            <a:off x="6041532" y="907705"/>
            <a:ext cx="4684888" cy="36933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sz="1800" dirty="0">
                <a:solidFill>
                  <a:srgbClr val="967B44"/>
                </a:solidFill>
              </a:rPr>
              <a:t>Choropleth map of Clusters</a:t>
            </a:r>
            <a:endParaRPr lang="en-GB" altLang="en-US" sz="1800" dirty="0">
              <a:solidFill>
                <a:srgbClr val="967B44"/>
              </a:solidFill>
            </a:endParaRPr>
          </a:p>
        </p:txBody>
      </p:sp>
      <p:grpSp>
        <p:nvGrpSpPr>
          <p:cNvPr id="34" name="Group 33">
            <a:extLst>
              <a:ext uri="{FF2B5EF4-FFF2-40B4-BE49-F238E27FC236}">
                <a16:creationId xmlns:a16="http://schemas.microsoft.com/office/drawing/2014/main" id="{FC2752B0-6924-D17F-7C24-FD1C8F6F39FD}"/>
              </a:ext>
            </a:extLst>
          </p:cNvPr>
          <p:cNvGrpSpPr/>
          <p:nvPr/>
        </p:nvGrpSpPr>
        <p:grpSpPr>
          <a:xfrm>
            <a:off x="529480" y="1038925"/>
            <a:ext cx="2161267" cy="2468205"/>
            <a:chOff x="-2248444" y="2960322"/>
            <a:chExt cx="2161267" cy="2468205"/>
          </a:xfrm>
        </p:grpSpPr>
        <p:grpSp>
          <p:nvGrpSpPr>
            <p:cNvPr id="16" name="Group 15">
              <a:extLst>
                <a:ext uri="{FF2B5EF4-FFF2-40B4-BE49-F238E27FC236}">
                  <a16:creationId xmlns:a16="http://schemas.microsoft.com/office/drawing/2014/main" id="{9DC75661-4AD0-2533-0E95-6BE9F2C58DD5}"/>
                </a:ext>
              </a:extLst>
            </p:cNvPr>
            <p:cNvGrpSpPr/>
            <p:nvPr/>
          </p:nvGrpSpPr>
          <p:grpSpPr>
            <a:xfrm>
              <a:off x="-2248444" y="2960322"/>
              <a:ext cx="2086398" cy="2468205"/>
              <a:chOff x="421498" y="1676400"/>
              <a:chExt cx="3111924" cy="2468205"/>
            </a:xfrm>
          </p:grpSpPr>
          <p:sp>
            <p:nvSpPr>
              <p:cNvPr id="27" name="Rectangle 26">
                <a:extLst>
                  <a:ext uri="{FF2B5EF4-FFF2-40B4-BE49-F238E27FC236}">
                    <a16:creationId xmlns:a16="http://schemas.microsoft.com/office/drawing/2014/main" id="{A4CE158B-4967-0BDC-6F25-5EAD2E9B63DD}"/>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72B9CC-2B8C-36D1-02A3-2596EAA7C08E}"/>
                  </a:ext>
                </a:extLst>
              </p:cNvPr>
              <p:cNvSpPr/>
              <p:nvPr/>
            </p:nvSpPr>
            <p:spPr>
              <a:xfrm>
                <a:off x="423333" y="1682045"/>
                <a:ext cx="3110089" cy="246256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83E681A-2370-B87B-ABA4-81B1E9CE7FAC}"/>
                </a:ext>
              </a:extLst>
            </p:cNvPr>
            <p:cNvSpPr txBox="1"/>
            <p:nvPr/>
          </p:nvSpPr>
          <p:spPr>
            <a:xfrm>
              <a:off x="-1648996" y="3506687"/>
              <a:ext cx="1465930" cy="184589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nSpc>
                  <a:spcPts val="1800"/>
                </a:lnSpc>
              </a:pPr>
              <a:r>
                <a:rPr lang="en-US" altLang="en-US" dirty="0"/>
                <a:t>Ward</a:t>
              </a:r>
            </a:p>
            <a:p>
              <a:pPr>
                <a:lnSpc>
                  <a:spcPts val="1800"/>
                </a:lnSpc>
              </a:pPr>
              <a:r>
                <a:rPr lang="en-US" altLang="en-US" dirty="0"/>
                <a:t>Average</a:t>
              </a:r>
            </a:p>
            <a:p>
              <a:pPr>
                <a:lnSpc>
                  <a:spcPts val="1800"/>
                </a:lnSpc>
              </a:pPr>
              <a:r>
                <a:rPr lang="en-US" altLang="en-US" dirty="0"/>
                <a:t>Centroid</a:t>
              </a:r>
            </a:p>
            <a:p>
              <a:pPr>
                <a:lnSpc>
                  <a:spcPts val="1800"/>
                </a:lnSpc>
              </a:pPr>
              <a:r>
                <a:rPr lang="en-US" altLang="en-US" dirty="0"/>
                <a:t>Single</a:t>
              </a:r>
            </a:p>
            <a:p>
              <a:pPr>
                <a:lnSpc>
                  <a:spcPts val="1800"/>
                </a:lnSpc>
              </a:pPr>
              <a:r>
                <a:rPr lang="en-US" altLang="en-US" dirty="0"/>
                <a:t>Complete</a:t>
              </a:r>
            </a:p>
            <a:p>
              <a:pPr>
                <a:lnSpc>
                  <a:spcPts val="1800"/>
                </a:lnSpc>
              </a:pPr>
              <a:r>
                <a:rPr lang="en-US" altLang="en-US" dirty="0"/>
                <a:t>Fast Ward</a:t>
              </a:r>
            </a:p>
          </p:txBody>
        </p:sp>
        <p:sp>
          <p:nvSpPr>
            <p:cNvPr id="15" name="TextBox 14">
              <a:extLst>
                <a:ext uri="{FF2B5EF4-FFF2-40B4-BE49-F238E27FC236}">
                  <a16:creationId xmlns:a16="http://schemas.microsoft.com/office/drawing/2014/main" id="{985D8E65-4654-00D2-8DC4-CB07BC3B0B20}"/>
                </a:ext>
              </a:extLst>
            </p:cNvPr>
            <p:cNvSpPr txBox="1"/>
            <p:nvPr/>
          </p:nvSpPr>
          <p:spPr>
            <a:xfrm>
              <a:off x="-2093220" y="2987049"/>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Hierarchical Method</a:t>
              </a:r>
              <a:endParaRPr lang="en-GB" altLang="en-US" dirty="0">
                <a:solidFill>
                  <a:schemeClr val="bg1"/>
                </a:solidFill>
              </a:endParaRPr>
            </a:p>
          </p:txBody>
        </p:sp>
        <p:grpSp>
          <p:nvGrpSpPr>
            <p:cNvPr id="33" name="Group 32">
              <a:extLst>
                <a:ext uri="{FF2B5EF4-FFF2-40B4-BE49-F238E27FC236}">
                  <a16:creationId xmlns:a16="http://schemas.microsoft.com/office/drawing/2014/main" id="{EEA041A3-474A-CC28-7DCB-7DEB7BD428CD}"/>
                </a:ext>
              </a:extLst>
            </p:cNvPr>
            <p:cNvGrpSpPr/>
            <p:nvPr/>
          </p:nvGrpSpPr>
          <p:grpSpPr>
            <a:xfrm>
              <a:off x="-1990196" y="3516136"/>
              <a:ext cx="253938" cy="1777936"/>
              <a:chOff x="-1990196" y="3516136"/>
              <a:chExt cx="253938" cy="1777936"/>
            </a:xfrm>
          </p:grpSpPr>
          <p:sp>
            <p:nvSpPr>
              <p:cNvPr id="26" name="Google Shape;70;p8">
                <a:extLst>
                  <a:ext uri="{FF2B5EF4-FFF2-40B4-BE49-F238E27FC236}">
                    <a16:creationId xmlns:a16="http://schemas.microsoft.com/office/drawing/2014/main" id="{EBC5792D-DFF4-F606-B09F-0D607ACB54AF}"/>
                  </a:ext>
                </a:extLst>
              </p:cNvPr>
              <p:cNvSpPr/>
              <p:nvPr/>
            </p:nvSpPr>
            <p:spPr>
              <a:xfrm>
                <a:off x="-1990196" y="3516136"/>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1" name="Google Shape;70;p8">
                <a:extLst>
                  <a:ext uri="{FF2B5EF4-FFF2-40B4-BE49-F238E27FC236}">
                    <a16:creationId xmlns:a16="http://schemas.microsoft.com/office/drawing/2014/main" id="{D4BF81CC-1AF5-EF85-973E-A9D10106CB45}"/>
                  </a:ext>
                </a:extLst>
              </p:cNvPr>
              <p:cNvSpPr/>
              <p:nvPr/>
            </p:nvSpPr>
            <p:spPr>
              <a:xfrm>
                <a:off x="-1990196" y="3822132"/>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3" name="Google Shape;70;p8">
                <a:extLst>
                  <a:ext uri="{FF2B5EF4-FFF2-40B4-BE49-F238E27FC236}">
                    <a16:creationId xmlns:a16="http://schemas.microsoft.com/office/drawing/2014/main" id="{BFC0B895-0E30-76BE-36BC-6AA41EA25369}"/>
                  </a:ext>
                </a:extLst>
              </p:cNvPr>
              <p:cNvSpPr/>
              <p:nvPr/>
            </p:nvSpPr>
            <p:spPr>
              <a:xfrm>
                <a:off x="-1990196" y="4128128"/>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E3B5B49E-18C1-5C2A-904F-2C818237DB17}"/>
                  </a:ext>
                </a:extLst>
              </p:cNvPr>
              <p:cNvSpPr/>
              <p:nvPr/>
            </p:nvSpPr>
            <p:spPr>
              <a:xfrm>
                <a:off x="-1990196" y="443412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0" name="Google Shape;70;p8">
                <a:extLst>
                  <a:ext uri="{FF2B5EF4-FFF2-40B4-BE49-F238E27FC236}">
                    <a16:creationId xmlns:a16="http://schemas.microsoft.com/office/drawing/2014/main" id="{0E9DDDCC-BFF0-16AE-39E5-AD3CB7DF0C3A}"/>
                  </a:ext>
                </a:extLst>
              </p:cNvPr>
              <p:cNvSpPr/>
              <p:nvPr/>
            </p:nvSpPr>
            <p:spPr>
              <a:xfrm>
                <a:off x="-1990196" y="4740120"/>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31" name="Google Shape;70;p8">
                <a:extLst>
                  <a:ext uri="{FF2B5EF4-FFF2-40B4-BE49-F238E27FC236}">
                    <a16:creationId xmlns:a16="http://schemas.microsoft.com/office/drawing/2014/main" id="{B096CDA7-9950-8A78-6463-7A6C4500C51D}"/>
                  </a:ext>
                </a:extLst>
              </p:cNvPr>
              <p:cNvSpPr/>
              <p:nvPr/>
            </p:nvSpPr>
            <p:spPr>
              <a:xfrm>
                <a:off x="-1990196" y="5046116"/>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cxnSp>
        <p:nvCxnSpPr>
          <p:cNvPr id="35" name="Straight Arrow Connector 34">
            <a:extLst>
              <a:ext uri="{FF2B5EF4-FFF2-40B4-BE49-F238E27FC236}">
                <a16:creationId xmlns:a16="http://schemas.microsoft.com/office/drawing/2014/main" id="{A178B578-F7AD-A5E0-07E2-F126C4344233}"/>
              </a:ext>
            </a:extLst>
          </p:cNvPr>
          <p:cNvCxnSpPr>
            <a:cxnSpLocks/>
          </p:cNvCxnSpPr>
          <p:nvPr/>
        </p:nvCxnSpPr>
        <p:spPr>
          <a:xfrm flipH="1" flipV="1">
            <a:off x="1687725" y="4761219"/>
            <a:ext cx="174168" cy="51149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6" name="TextBox 35">
            <a:extLst>
              <a:ext uri="{FF2B5EF4-FFF2-40B4-BE49-F238E27FC236}">
                <a16:creationId xmlns:a16="http://schemas.microsoft.com/office/drawing/2014/main" id="{E8C18C6F-C383-670B-A885-8BA2CBE0008B}"/>
              </a:ext>
            </a:extLst>
          </p:cNvPr>
          <p:cNvSpPr txBox="1"/>
          <p:nvPr/>
        </p:nvSpPr>
        <p:spPr>
          <a:xfrm>
            <a:off x="450822" y="5127945"/>
            <a:ext cx="1805651" cy="95410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User can select hierarchical method and number of clusters</a:t>
            </a:r>
            <a:endParaRPr lang="en-GB" altLang="en-US" dirty="0"/>
          </a:p>
        </p:txBody>
      </p:sp>
      <p:cxnSp>
        <p:nvCxnSpPr>
          <p:cNvPr id="38" name="Straight Arrow Connector 37">
            <a:extLst>
              <a:ext uri="{FF2B5EF4-FFF2-40B4-BE49-F238E27FC236}">
                <a16:creationId xmlns:a16="http://schemas.microsoft.com/office/drawing/2014/main" id="{05385486-4A81-782D-059C-A749D81C8E79}"/>
              </a:ext>
            </a:extLst>
          </p:cNvPr>
          <p:cNvCxnSpPr>
            <a:cxnSpLocks/>
          </p:cNvCxnSpPr>
          <p:nvPr/>
        </p:nvCxnSpPr>
        <p:spPr>
          <a:xfrm flipV="1">
            <a:off x="7948806" y="4562063"/>
            <a:ext cx="574104" cy="9098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9" name="TextBox 38">
            <a:extLst>
              <a:ext uri="{FF2B5EF4-FFF2-40B4-BE49-F238E27FC236}">
                <a16:creationId xmlns:a16="http://schemas.microsoft.com/office/drawing/2014/main" id="{8B5183FE-D58A-8217-3388-188D3A6D9600}"/>
              </a:ext>
            </a:extLst>
          </p:cNvPr>
          <p:cNvSpPr txBox="1"/>
          <p:nvPr/>
        </p:nvSpPr>
        <p:spPr>
          <a:xfrm>
            <a:off x="7156892" y="5498032"/>
            <a:ext cx="219726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Represent cluster on map</a:t>
            </a:r>
            <a:endParaRPr lang="en-GB" altLang="en-US" dirty="0"/>
          </a:p>
        </p:txBody>
      </p:sp>
      <p:sp>
        <p:nvSpPr>
          <p:cNvPr id="44" name="Rectangle 43">
            <a:extLst>
              <a:ext uri="{FF2B5EF4-FFF2-40B4-BE49-F238E27FC236}">
                <a16:creationId xmlns:a16="http://schemas.microsoft.com/office/drawing/2014/main" id="{2A21A59B-22F7-751D-E45B-C728BB925BC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
        <p:nvSpPr>
          <p:cNvPr id="4" name="TextBox 3">
            <a:extLst>
              <a:ext uri="{FF2B5EF4-FFF2-40B4-BE49-F238E27FC236}">
                <a16:creationId xmlns:a16="http://schemas.microsoft.com/office/drawing/2014/main" id="{055C4F86-C0E4-5E91-AEF6-19E914570B37}"/>
              </a:ext>
            </a:extLst>
          </p:cNvPr>
          <p:cNvSpPr txBox="1"/>
          <p:nvPr/>
        </p:nvSpPr>
        <p:spPr>
          <a:xfrm>
            <a:off x="2761186" y="6195125"/>
            <a:ext cx="3077350"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pPr algn="ctr"/>
            <a:r>
              <a:rPr lang="en-US" altLang="en-US" dirty="0"/>
              <a:t>Dendogram with color-coded cluster</a:t>
            </a:r>
            <a:endParaRPr lang="en-GB" altLang="en-US" dirty="0"/>
          </a:p>
        </p:txBody>
      </p:sp>
      <p:grpSp>
        <p:nvGrpSpPr>
          <p:cNvPr id="7" name="Group 6">
            <a:extLst>
              <a:ext uri="{FF2B5EF4-FFF2-40B4-BE49-F238E27FC236}">
                <a16:creationId xmlns:a16="http://schemas.microsoft.com/office/drawing/2014/main" id="{B30347D6-A959-8066-B9A6-4D6D2944E62B}"/>
              </a:ext>
            </a:extLst>
          </p:cNvPr>
          <p:cNvGrpSpPr/>
          <p:nvPr/>
        </p:nvGrpSpPr>
        <p:grpSpPr>
          <a:xfrm>
            <a:off x="522034" y="3761786"/>
            <a:ext cx="2086398" cy="894297"/>
            <a:chOff x="421498" y="1676400"/>
            <a:chExt cx="3111924" cy="894297"/>
          </a:xfrm>
        </p:grpSpPr>
        <p:sp>
          <p:nvSpPr>
            <p:cNvPr id="40" name="Rectangle 39">
              <a:extLst>
                <a:ext uri="{FF2B5EF4-FFF2-40B4-BE49-F238E27FC236}">
                  <a16:creationId xmlns:a16="http://schemas.microsoft.com/office/drawing/2014/main" id="{E7D0E7A1-3376-4A24-DBEB-5F2A45F943D1}"/>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F4B8DC-E133-AD1B-41A2-F7729F543A05}"/>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C46A52E-4F97-53F7-7CE5-02A86EA3BCBB}"/>
              </a:ext>
            </a:extLst>
          </p:cNvPr>
          <p:cNvSpPr txBox="1"/>
          <p:nvPr/>
        </p:nvSpPr>
        <p:spPr>
          <a:xfrm>
            <a:off x="677258" y="3788513"/>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Number of clusters</a:t>
            </a:r>
            <a:endParaRPr lang="en-GB" altLang="en-US" dirty="0">
              <a:solidFill>
                <a:schemeClr val="bg1"/>
              </a:solidFill>
            </a:endParaRPr>
          </a:p>
        </p:txBody>
      </p:sp>
      <p:sp>
        <p:nvSpPr>
          <p:cNvPr id="46" name="Rectangle 45">
            <a:extLst>
              <a:ext uri="{FF2B5EF4-FFF2-40B4-BE49-F238E27FC236}">
                <a16:creationId xmlns:a16="http://schemas.microsoft.com/office/drawing/2014/main" id="{75F3D10B-B952-4CA6-4AC1-AF28FB59FD8F}"/>
              </a:ext>
            </a:extLst>
          </p:cNvPr>
          <p:cNvSpPr/>
          <p:nvPr/>
        </p:nvSpPr>
        <p:spPr>
          <a:xfrm>
            <a:off x="635603" y="4201743"/>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erge 46">
            <a:extLst>
              <a:ext uri="{FF2B5EF4-FFF2-40B4-BE49-F238E27FC236}">
                <a16:creationId xmlns:a16="http://schemas.microsoft.com/office/drawing/2014/main" id="{B49B39FA-0D16-121F-0691-FE7C5D4D7246}"/>
              </a:ext>
            </a:extLst>
          </p:cNvPr>
          <p:cNvSpPr/>
          <p:nvPr/>
        </p:nvSpPr>
        <p:spPr>
          <a:xfrm>
            <a:off x="2172767" y="4289924"/>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3D94E40-F11F-A93D-5A3C-94E1BBAAD59C}"/>
              </a:ext>
            </a:extLst>
          </p:cNvPr>
          <p:cNvCxnSpPr/>
          <p:nvPr/>
        </p:nvCxnSpPr>
        <p:spPr>
          <a:xfrm>
            <a:off x="2087744" y="4201743"/>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012C6F-4A66-09EF-F7D7-D3DA1E4B91AC}"/>
              </a:ext>
            </a:extLst>
          </p:cNvPr>
          <p:cNvCxnSpPr>
            <a:cxnSpLocks/>
          </p:cNvCxnSpPr>
          <p:nvPr/>
        </p:nvCxnSpPr>
        <p:spPr>
          <a:xfrm flipV="1">
            <a:off x="4148778" y="5778427"/>
            <a:ext cx="270383" cy="36679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Tree>
    <p:extLst>
      <p:ext uri="{BB962C8B-B14F-4D97-AF65-F5344CB8AC3E}">
        <p14:creationId xmlns:p14="http://schemas.microsoft.com/office/powerpoint/2010/main" val="130499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E7D35D5-55F6-D77D-FB73-ED0F16E0D5F0}"/>
              </a:ext>
            </a:extLst>
          </p:cNvPr>
          <p:cNvPicPr>
            <a:picLocks noChangeAspect="1"/>
          </p:cNvPicPr>
          <p:nvPr/>
        </p:nvPicPr>
        <p:blipFill>
          <a:blip r:embed="rId3"/>
          <a:stretch>
            <a:fillRect/>
          </a:stretch>
        </p:blipFill>
        <p:spPr>
          <a:xfrm>
            <a:off x="455512" y="761038"/>
            <a:ext cx="6727713" cy="5732039"/>
          </a:xfrm>
          <a:prstGeom prst="rect">
            <a:avLst/>
          </a:prstGeom>
        </p:spPr>
      </p:pic>
      <p:sp>
        <p:nvSpPr>
          <p:cNvPr id="13" name="TextBox 12">
            <a:extLst>
              <a:ext uri="{FF2B5EF4-FFF2-40B4-BE49-F238E27FC236}">
                <a16:creationId xmlns:a16="http://schemas.microsoft.com/office/drawing/2014/main" id="{9F4B1F97-F64C-18C3-7507-D70F91CE9327}"/>
              </a:ext>
            </a:extLst>
          </p:cNvPr>
          <p:cNvSpPr txBox="1"/>
          <p:nvPr/>
        </p:nvSpPr>
        <p:spPr>
          <a:xfrm>
            <a:off x="7258604" y="5289908"/>
            <a:ext cx="985571" cy="265457"/>
          </a:xfrm>
          <a:prstGeom prst="rect">
            <a:avLst/>
          </a:prstGeom>
          <a:noFill/>
          <a:ln w="12700">
            <a:solidFill>
              <a:srgbClr val="AF8D2F"/>
            </a:solidFill>
          </a:ln>
        </p:spPr>
        <p:txBody>
          <a:bodyPr wrap="square">
            <a:spAutoFit/>
          </a:bodyPr>
          <a:lstStyle/>
          <a:p>
            <a:pPr marL="0" marR="0">
              <a:lnSpc>
                <a:spcPct val="107000"/>
              </a:lnSpc>
              <a:spcBef>
                <a:spcPts val="0"/>
              </a:spcBef>
              <a:spcAft>
                <a:spcPts val="800"/>
              </a:spcAft>
            </a:pPr>
            <a:r>
              <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Year &amp; Month</a:t>
            </a:r>
          </a:p>
        </p:txBody>
      </p:sp>
      <p:cxnSp>
        <p:nvCxnSpPr>
          <p:cNvPr id="15" name="Straight Connector 14">
            <a:extLst>
              <a:ext uri="{FF2B5EF4-FFF2-40B4-BE49-F238E27FC236}">
                <a16:creationId xmlns:a16="http://schemas.microsoft.com/office/drawing/2014/main" id="{05FC0533-AA1B-B379-3B01-21AA29023803}"/>
              </a:ext>
            </a:extLst>
          </p:cNvPr>
          <p:cNvCxnSpPr>
            <a:cxnSpLocks/>
            <a:stCxn id="13" idx="0"/>
          </p:cNvCxnSpPr>
          <p:nvPr/>
        </p:nvCxnSpPr>
        <p:spPr>
          <a:xfrm flipH="1" flipV="1">
            <a:off x="7183225" y="5058235"/>
            <a:ext cx="568165" cy="23167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822CA4-56A1-2A0C-C1B6-B65A7E095E2D}"/>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 name="Rectangle 3">
            <a:extLst>
              <a:ext uri="{FF2B5EF4-FFF2-40B4-BE49-F238E27FC236}">
                <a16:creationId xmlns:a16="http://schemas.microsoft.com/office/drawing/2014/main" id="{93EF450B-3D6F-76EF-A1B6-1AA5A14FFCA7}"/>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5" name="Rectangle 4">
            <a:extLst>
              <a:ext uri="{FF2B5EF4-FFF2-40B4-BE49-F238E27FC236}">
                <a16:creationId xmlns:a16="http://schemas.microsoft.com/office/drawing/2014/main" id="{6C4E64A5-9E47-F238-34B8-F56031CC18B7}"/>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9" name="Rectangle 8">
            <a:extLst>
              <a:ext uri="{FF2B5EF4-FFF2-40B4-BE49-F238E27FC236}">
                <a16:creationId xmlns:a16="http://schemas.microsoft.com/office/drawing/2014/main" id="{1E16BBE5-E209-B638-4716-E5C8F710485F}"/>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12" name="Rectangle 11">
            <a:extLst>
              <a:ext uri="{FF2B5EF4-FFF2-40B4-BE49-F238E27FC236}">
                <a16:creationId xmlns:a16="http://schemas.microsoft.com/office/drawing/2014/main" id="{D3349F91-21F2-AB85-445B-F44D798C85BC}"/>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40117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950401-C583-FA19-0E4B-D8FB7214B97B}"/>
              </a:ext>
            </a:extLst>
          </p:cNvPr>
          <p:cNvPicPr>
            <a:picLocks noChangeAspect="1"/>
          </p:cNvPicPr>
          <p:nvPr/>
        </p:nvPicPr>
        <p:blipFill>
          <a:blip r:embed="rId3"/>
          <a:stretch>
            <a:fillRect/>
          </a:stretch>
        </p:blipFill>
        <p:spPr>
          <a:xfrm>
            <a:off x="1229190" y="854461"/>
            <a:ext cx="9016000" cy="5771039"/>
          </a:xfrm>
          <a:prstGeom prst="rect">
            <a:avLst/>
          </a:prstGeom>
        </p:spPr>
      </p:pic>
      <p:sp>
        <p:nvSpPr>
          <p:cNvPr id="2" name="Rectangle 1">
            <a:extLst>
              <a:ext uri="{FF2B5EF4-FFF2-40B4-BE49-F238E27FC236}">
                <a16:creationId xmlns:a16="http://schemas.microsoft.com/office/drawing/2014/main" id="{9B7718C0-D33A-5121-034F-CF1667C42851}"/>
              </a:ext>
            </a:extLst>
          </p:cNvPr>
          <p:cNvSpPr/>
          <p:nvPr/>
        </p:nvSpPr>
        <p:spPr>
          <a:xfrm>
            <a:off x="5098581" y="226694"/>
            <a:ext cx="2678125"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3" name="Rectangle 2">
            <a:extLst>
              <a:ext uri="{FF2B5EF4-FFF2-40B4-BE49-F238E27FC236}">
                <a16:creationId xmlns:a16="http://schemas.microsoft.com/office/drawing/2014/main" id="{54D86F08-38F2-62A0-211B-838FD9B31CBA}"/>
              </a:ext>
            </a:extLst>
          </p:cNvPr>
          <p:cNvSpPr/>
          <p:nvPr/>
        </p:nvSpPr>
        <p:spPr>
          <a:xfrm>
            <a:off x="1465326" y="232500"/>
            <a:ext cx="1374648" cy="365810"/>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Clustering</a:t>
            </a:r>
            <a:endParaRPr lang="en-US" dirty="0">
              <a:solidFill>
                <a:schemeClr val="bg1"/>
              </a:solidFill>
            </a:endParaRPr>
          </a:p>
        </p:txBody>
      </p:sp>
      <p:sp>
        <p:nvSpPr>
          <p:cNvPr id="4" name="Rectangle 3">
            <a:extLst>
              <a:ext uri="{FF2B5EF4-FFF2-40B4-BE49-F238E27FC236}">
                <a16:creationId xmlns:a16="http://schemas.microsoft.com/office/drawing/2014/main" id="{B3A909D3-44A8-5B3D-32B0-E698C050EC6B}"/>
              </a:ext>
            </a:extLst>
          </p:cNvPr>
          <p:cNvSpPr/>
          <p:nvPr/>
        </p:nvSpPr>
        <p:spPr>
          <a:xfrm>
            <a:off x="2839974" y="232500"/>
            <a:ext cx="2258607"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5" name="Rectangle 4">
            <a:extLst>
              <a:ext uri="{FF2B5EF4-FFF2-40B4-BE49-F238E27FC236}">
                <a16:creationId xmlns:a16="http://schemas.microsoft.com/office/drawing/2014/main" id="{0BBCE2F9-F256-28E1-3CD6-D1E29396B822}"/>
              </a:ext>
            </a:extLst>
          </p:cNvPr>
          <p:cNvSpPr/>
          <p:nvPr/>
        </p:nvSpPr>
        <p:spPr>
          <a:xfrm>
            <a:off x="290589" y="231648"/>
            <a:ext cx="1174737" cy="36214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7" name="Rectangle 6">
            <a:extLst>
              <a:ext uri="{FF2B5EF4-FFF2-40B4-BE49-F238E27FC236}">
                <a16:creationId xmlns:a16="http://schemas.microsoft.com/office/drawing/2014/main" id="{9EF545DD-B72B-7566-2788-8A6A9499D774}"/>
              </a:ext>
            </a:extLst>
          </p:cNvPr>
          <p:cNvSpPr/>
          <p:nvPr/>
        </p:nvSpPr>
        <p:spPr>
          <a:xfrm>
            <a:off x="7772605" y="226554"/>
            <a:ext cx="813877" cy="371616"/>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331792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9B70-6A46-DAE1-E714-24ECFDC77E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F3BA9-A3E6-618C-43D5-14FDFFB415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FD5FE8-E9E2-8828-690E-D04ED99D4D57}"/>
              </a:ext>
            </a:extLst>
          </p:cNvPr>
          <p:cNvPicPr>
            <a:picLocks noChangeAspect="1"/>
          </p:cNvPicPr>
          <p:nvPr/>
        </p:nvPicPr>
        <p:blipFill>
          <a:blip r:embed="rId2"/>
          <a:stretch>
            <a:fillRect/>
          </a:stretch>
        </p:blipFill>
        <p:spPr>
          <a:xfrm>
            <a:off x="0" y="108259"/>
            <a:ext cx="12192000" cy="6641482"/>
          </a:xfrm>
          <a:prstGeom prst="rect">
            <a:avLst/>
          </a:prstGeom>
        </p:spPr>
      </p:pic>
    </p:spTree>
    <p:extLst>
      <p:ext uri="{BB962C8B-B14F-4D97-AF65-F5344CB8AC3E}">
        <p14:creationId xmlns:p14="http://schemas.microsoft.com/office/powerpoint/2010/main" val="157378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3F3DF5F-BF45-D14E-B89E-647248105CE6}"/>
              </a:ext>
            </a:extLst>
          </p:cNvPr>
          <p:cNvPicPr>
            <a:picLocks noChangeAspect="1"/>
          </p:cNvPicPr>
          <p:nvPr/>
        </p:nvPicPr>
        <p:blipFill>
          <a:blip r:embed="rId3"/>
          <a:stretch>
            <a:fillRect/>
          </a:stretch>
        </p:blipFill>
        <p:spPr>
          <a:xfrm>
            <a:off x="6277745" y="945269"/>
            <a:ext cx="4590884" cy="2660885"/>
          </a:xfrm>
          <a:prstGeom prst="rect">
            <a:avLst/>
          </a:prstGeom>
        </p:spPr>
      </p:pic>
      <p:pic>
        <p:nvPicPr>
          <p:cNvPr id="11" name="Picture 10">
            <a:extLst>
              <a:ext uri="{FF2B5EF4-FFF2-40B4-BE49-F238E27FC236}">
                <a16:creationId xmlns:a16="http://schemas.microsoft.com/office/drawing/2014/main" id="{CFD75883-98A7-9CD4-F154-DFDDD4D1EDD0}"/>
              </a:ext>
            </a:extLst>
          </p:cNvPr>
          <p:cNvPicPr>
            <a:picLocks noChangeAspect="1"/>
          </p:cNvPicPr>
          <p:nvPr/>
        </p:nvPicPr>
        <p:blipFill>
          <a:blip r:embed="rId4"/>
          <a:stretch>
            <a:fillRect/>
          </a:stretch>
        </p:blipFill>
        <p:spPr>
          <a:xfrm>
            <a:off x="-1674044" y="4284326"/>
            <a:ext cx="1536884" cy="1618102"/>
          </a:xfrm>
          <a:prstGeom prst="rect">
            <a:avLst/>
          </a:prstGeom>
        </p:spPr>
      </p:pic>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094769"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ANOVA</a:t>
            </a:r>
          </a:p>
        </p:txBody>
      </p:sp>
      <p:sp>
        <p:nvSpPr>
          <p:cNvPr id="35" name="TextBox 34">
            <a:extLst>
              <a:ext uri="{FF2B5EF4-FFF2-40B4-BE49-F238E27FC236}">
                <a16:creationId xmlns:a16="http://schemas.microsoft.com/office/drawing/2014/main" id="{58A6069C-3B10-C5B2-203C-66678A475D01}"/>
              </a:ext>
            </a:extLst>
          </p:cNvPr>
          <p:cNvSpPr txBox="1"/>
          <p:nvPr/>
        </p:nvSpPr>
        <p:spPr>
          <a:xfrm>
            <a:off x="684259" y="4449573"/>
            <a:ext cx="1814758" cy="1972335"/>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Dwelling Types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Months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Regions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Sub-sectors</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Planning area</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1648"/>
            <a:ext cx="1174737" cy="36880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 name="Picture 1">
            <a:extLst>
              <a:ext uri="{FF2B5EF4-FFF2-40B4-BE49-F238E27FC236}">
                <a16:creationId xmlns:a16="http://schemas.microsoft.com/office/drawing/2014/main" id="{AAB54421-3E1E-54BC-1723-8E1D887A3D87}"/>
              </a:ext>
            </a:extLst>
          </p:cNvPr>
          <p:cNvPicPr>
            <a:picLocks noChangeAspect="1"/>
          </p:cNvPicPr>
          <p:nvPr/>
        </p:nvPicPr>
        <p:blipFill>
          <a:blip r:embed="rId5"/>
          <a:stretch>
            <a:fillRect/>
          </a:stretch>
        </p:blipFill>
        <p:spPr>
          <a:xfrm>
            <a:off x="6306906" y="3727555"/>
            <a:ext cx="4376526" cy="2771630"/>
          </a:xfrm>
          <a:prstGeom prst="rect">
            <a:avLst/>
          </a:prstGeom>
        </p:spPr>
      </p:pic>
      <p:sp>
        <p:nvSpPr>
          <p:cNvPr id="5" name="Rectangle 4">
            <a:extLst>
              <a:ext uri="{FF2B5EF4-FFF2-40B4-BE49-F238E27FC236}">
                <a16:creationId xmlns:a16="http://schemas.microsoft.com/office/drawing/2014/main" id="{7753DF3D-C56E-C9C7-4792-E5D0558815ED}"/>
              </a:ext>
            </a:extLst>
          </p:cNvPr>
          <p:cNvSpPr/>
          <p:nvPr/>
        </p:nvSpPr>
        <p:spPr>
          <a:xfrm>
            <a:off x="448456" y="1345913"/>
            <a:ext cx="2640184" cy="2932717"/>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32F3AE-2585-6B4C-E5A3-C19FA47AAFF0}"/>
              </a:ext>
            </a:extLst>
          </p:cNvPr>
          <p:cNvSpPr txBox="1"/>
          <p:nvPr/>
        </p:nvSpPr>
        <p:spPr>
          <a:xfrm>
            <a:off x="602122" y="139491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variable</a:t>
            </a:r>
            <a:endParaRPr lang="en-GB" altLang="en-US" dirty="0">
              <a:solidFill>
                <a:schemeClr val="bg1"/>
              </a:solidFill>
            </a:endParaRPr>
          </a:p>
        </p:txBody>
      </p:sp>
      <p:sp>
        <p:nvSpPr>
          <p:cNvPr id="8" name="Rectangle 7">
            <a:extLst>
              <a:ext uri="{FF2B5EF4-FFF2-40B4-BE49-F238E27FC236}">
                <a16:creationId xmlns:a16="http://schemas.microsoft.com/office/drawing/2014/main" id="{1F4D0010-3631-5E40-5390-34D7A8EAF6A7}"/>
              </a:ext>
            </a:extLst>
          </p:cNvPr>
          <p:cNvSpPr/>
          <p:nvPr/>
        </p:nvSpPr>
        <p:spPr>
          <a:xfrm>
            <a:off x="728133" y="175330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erge 9">
            <a:extLst>
              <a:ext uri="{FF2B5EF4-FFF2-40B4-BE49-F238E27FC236}">
                <a16:creationId xmlns:a16="http://schemas.microsoft.com/office/drawing/2014/main" id="{741DBE21-63E6-D4FD-FC31-CA914EC4017F}"/>
              </a:ext>
            </a:extLst>
          </p:cNvPr>
          <p:cNvSpPr/>
          <p:nvPr/>
        </p:nvSpPr>
        <p:spPr>
          <a:xfrm>
            <a:off x="2396349" y="182555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F4A530-48D6-3C41-CFA9-BD8AFBE757F6}"/>
              </a:ext>
            </a:extLst>
          </p:cNvPr>
          <p:cNvCxnSpPr/>
          <p:nvPr/>
        </p:nvCxnSpPr>
        <p:spPr>
          <a:xfrm>
            <a:off x="2337929" y="175189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210A1-E422-A9D8-A4A4-6D5B2CB07D82}"/>
              </a:ext>
            </a:extLst>
          </p:cNvPr>
          <p:cNvSpPr txBox="1"/>
          <p:nvPr/>
        </p:nvSpPr>
        <p:spPr>
          <a:xfrm>
            <a:off x="585189" y="2202071"/>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Significance level (alpha):</a:t>
            </a:r>
            <a:endParaRPr lang="en-GB" altLang="en-US" dirty="0">
              <a:solidFill>
                <a:schemeClr val="bg1"/>
              </a:solidFill>
            </a:endParaRPr>
          </a:p>
        </p:txBody>
      </p:sp>
      <p:sp>
        <p:nvSpPr>
          <p:cNvPr id="16" name="Rectangle: Rounded Corners 15">
            <a:extLst>
              <a:ext uri="{FF2B5EF4-FFF2-40B4-BE49-F238E27FC236}">
                <a16:creationId xmlns:a16="http://schemas.microsoft.com/office/drawing/2014/main" id="{ECCF57BE-1C90-F915-2258-EED8BCE2ADFC}"/>
              </a:ext>
            </a:extLst>
          </p:cNvPr>
          <p:cNvSpPr/>
          <p:nvPr/>
        </p:nvSpPr>
        <p:spPr>
          <a:xfrm>
            <a:off x="718538" y="2617752"/>
            <a:ext cx="2167467" cy="7902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476458F-8E4A-8FA7-EE50-4F7D8AEAA1C3}"/>
              </a:ext>
            </a:extLst>
          </p:cNvPr>
          <p:cNvSpPr/>
          <p:nvPr/>
        </p:nvSpPr>
        <p:spPr>
          <a:xfrm>
            <a:off x="721080" y="2622832"/>
            <a:ext cx="371121" cy="68298"/>
          </a:xfrm>
          <a:custGeom>
            <a:avLst/>
            <a:gdLst>
              <a:gd name="connsiteX0" fmla="*/ 11383 w 371121"/>
              <a:gd name="connsiteY0" fmla="*/ 0 h 68298"/>
              <a:gd name="connsiteX1" fmla="*/ 371121 w 371121"/>
              <a:gd name="connsiteY1" fmla="*/ 0 h 68298"/>
              <a:gd name="connsiteX2" fmla="*/ 371121 w 371121"/>
              <a:gd name="connsiteY2" fmla="*/ 68298 h 68298"/>
              <a:gd name="connsiteX3" fmla="*/ 11383 w 371121"/>
              <a:gd name="connsiteY3" fmla="*/ 68298 h 68298"/>
              <a:gd name="connsiteX4" fmla="*/ 0 w 371121"/>
              <a:gd name="connsiteY4" fmla="*/ 56915 h 68298"/>
              <a:gd name="connsiteX5" fmla="*/ 0 w 371121"/>
              <a:gd name="connsiteY5" fmla="*/ 11383 h 68298"/>
              <a:gd name="connsiteX6" fmla="*/ 11383 w 371121"/>
              <a:gd name="connsiteY6"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21" h="68298">
                <a:moveTo>
                  <a:pt x="11383" y="0"/>
                </a:moveTo>
                <a:lnTo>
                  <a:pt x="371121" y="0"/>
                </a:lnTo>
                <a:lnTo>
                  <a:pt x="371121" y="68298"/>
                </a:lnTo>
                <a:lnTo>
                  <a:pt x="11383" y="68298"/>
                </a:lnTo>
                <a:cubicBezTo>
                  <a:pt x="5096" y="68298"/>
                  <a:pt x="0" y="63202"/>
                  <a:pt x="0" y="56915"/>
                </a:cubicBezTo>
                <a:lnTo>
                  <a:pt x="0" y="11383"/>
                </a:lnTo>
                <a:cubicBezTo>
                  <a:pt x="0" y="5096"/>
                  <a:pt x="5096" y="0"/>
                  <a:pt x="11383" y="0"/>
                </a:cubicBezTo>
                <a:close/>
              </a:path>
            </a:pathLst>
          </a:cu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8E128B4B-360B-B688-8508-3EBC1EA77A10}"/>
              </a:ext>
            </a:extLst>
          </p:cNvPr>
          <p:cNvSpPr/>
          <p:nvPr/>
        </p:nvSpPr>
        <p:spPr>
          <a:xfrm>
            <a:off x="990600" y="2579370"/>
            <a:ext cx="167640" cy="167640"/>
          </a:xfrm>
          <a:prstGeom prst="ellipse">
            <a:avLst/>
          </a:prstGeom>
          <a:solidFill>
            <a:srgbClr val="967B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2A6261-3D48-929C-BD8C-E39B717E770B}"/>
              </a:ext>
            </a:extLst>
          </p:cNvPr>
          <p:cNvSpPr txBox="1"/>
          <p:nvPr/>
        </p:nvSpPr>
        <p:spPr>
          <a:xfrm>
            <a:off x="591962" y="2908755"/>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dependent variable:</a:t>
            </a:r>
            <a:endParaRPr lang="en-GB" altLang="en-US">
              <a:solidFill>
                <a:schemeClr val="bg1"/>
              </a:solidFill>
            </a:endParaRPr>
          </a:p>
        </p:txBody>
      </p:sp>
      <p:sp>
        <p:nvSpPr>
          <p:cNvPr id="30" name="Rectangle 29">
            <a:extLst>
              <a:ext uri="{FF2B5EF4-FFF2-40B4-BE49-F238E27FC236}">
                <a16:creationId xmlns:a16="http://schemas.microsoft.com/office/drawing/2014/main" id="{9525D38B-374C-D878-D3BA-446E4F77E8B0}"/>
              </a:ext>
            </a:extLst>
          </p:cNvPr>
          <p:cNvSpPr/>
          <p:nvPr/>
        </p:nvSpPr>
        <p:spPr>
          <a:xfrm>
            <a:off x="707813" y="3307786"/>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erge 30">
            <a:extLst>
              <a:ext uri="{FF2B5EF4-FFF2-40B4-BE49-F238E27FC236}">
                <a16:creationId xmlns:a16="http://schemas.microsoft.com/office/drawing/2014/main" id="{EDBD26A4-B2E6-0E18-5651-4E1BB175035A}"/>
              </a:ext>
            </a:extLst>
          </p:cNvPr>
          <p:cNvSpPr/>
          <p:nvPr/>
        </p:nvSpPr>
        <p:spPr>
          <a:xfrm>
            <a:off x="2376029" y="3380035"/>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089CAA2-7CEA-0328-1F90-BCFC1BE5FF15}"/>
              </a:ext>
            </a:extLst>
          </p:cNvPr>
          <p:cNvCxnSpPr/>
          <p:nvPr/>
        </p:nvCxnSpPr>
        <p:spPr>
          <a:xfrm>
            <a:off x="2317609" y="3306375"/>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CD223C-65A8-AC8B-622B-B9F15CD680EF}"/>
              </a:ext>
            </a:extLst>
          </p:cNvPr>
          <p:cNvCxnSpPr>
            <a:cxnSpLocks/>
            <a:endCxn id="35" idx="0"/>
          </p:cNvCxnSpPr>
          <p:nvPr/>
        </p:nvCxnSpPr>
        <p:spPr>
          <a:xfrm flipH="1">
            <a:off x="1591638" y="3554730"/>
            <a:ext cx="294312" cy="894843"/>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96D21E6-9643-C8A6-D654-B051AF127F97}"/>
              </a:ext>
            </a:extLst>
          </p:cNvPr>
          <p:cNvSpPr txBox="1"/>
          <p:nvPr/>
        </p:nvSpPr>
        <p:spPr>
          <a:xfrm>
            <a:off x="3408409" y="2327403"/>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39" name="Straight Connector 38">
            <a:extLst>
              <a:ext uri="{FF2B5EF4-FFF2-40B4-BE49-F238E27FC236}">
                <a16:creationId xmlns:a16="http://schemas.microsoft.com/office/drawing/2014/main" id="{1C773655-3E70-239D-DD60-B2E4144EC6BF}"/>
              </a:ext>
            </a:extLst>
          </p:cNvPr>
          <p:cNvCxnSpPr>
            <a:cxnSpLocks/>
          </p:cNvCxnSpPr>
          <p:nvPr/>
        </p:nvCxnSpPr>
        <p:spPr>
          <a:xfrm>
            <a:off x="2137410" y="1943100"/>
            <a:ext cx="1478280" cy="369570"/>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BC2271E-8387-B47C-B93E-20F53B4060AD}"/>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spTree>
    <p:extLst>
      <p:ext uri="{BB962C8B-B14F-4D97-AF65-F5344CB8AC3E}">
        <p14:creationId xmlns:p14="http://schemas.microsoft.com/office/powerpoint/2010/main" val="46118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
            <a:extLst>
              <a:ext uri="{FF2B5EF4-FFF2-40B4-BE49-F238E27FC236}">
                <a16:creationId xmlns:a16="http://schemas.microsoft.com/office/drawing/2014/main" id="{01E5E073-FD47-79A3-4280-E86E094E1738}"/>
              </a:ext>
            </a:extLst>
          </p:cNvPr>
          <p:cNvSpPr txBox="1">
            <a:spLocks/>
          </p:cNvSpPr>
          <p:nvPr/>
        </p:nvSpPr>
        <p:spPr>
          <a:xfrm>
            <a:off x="571355" y="876393"/>
            <a:ext cx="2754775" cy="33518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Correlation Analysis</a:t>
            </a:r>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pic>
        <p:nvPicPr>
          <p:cNvPr id="2050" name="Picture 2" descr="Predicting the Price of Resale HDB Flat using Linear Regression | by Tan  Boon Kiat Victor | Medium">
            <a:extLst>
              <a:ext uri="{FF2B5EF4-FFF2-40B4-BE49-F238E27FC236}">
                <a16:creationId xmlns:a16="http://schemas.microsoft.com/office/drawing/2014/main" id="{C0CC096D-007C-B5D0-04DE-50D162C91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255" y="1484948"/>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FB5EB3-44B3-DE85-C7B2-E55B44552D8B}"/>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grpSp>
        <p:nvGrpSpPr>
          <p:cNvPr id="2" name="Group 1">
            <a:extLst>
              <a:ext uri="{FF2B5EF4-FFF2-40B4-BE49-F238E27FC236}">
                <a16:creationId xmlns:a16="http://schemas.microsoft.com/office/drawing/2014/main" id="{960EA8A3-0B17-61B1-4BE0-8C62D42FD78B}"/>
              </a:ext>
            </a:extLst>
          </p:cNvPr>
          <p:cNvGrpSpPr/>
          <p:nvPr/>
        </p:nvGrpSpPr>
        <p:grpSpPr>
          <a:xfrm>
            <a:off x="8552852" y="1614934"/>
            <a:ext cx="2086398" cy="894297"/>
            <a:chOff x="421498" y="1676400"/>
            <a:chExt cx="3111924" cy="894297"/>
          </a:xfrm>
        </p:grpSpPr>
        <p:sp>
          <p:nvSpPr>
            <p:cNvPr id="3" name="Rectangle 2">
              <a:extLst>
                <a:ext uri="{FF2B5EF4-FFF2-40B4-BE49-F238E27FC236}">
                  <a16:creationId xmlns:a16="http://schemas.microsoft.com/office/drawing/2014/main" id="{44B07427-C5B6-7592-3ABD-B15AAFEF76B3}"/>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B52957-935F-53EC-7FFF-AF3AB10E97FF}"/>
                </a:ext>
              </a:extLst>
            </p:cNvPr>
            <p:cNvSpPr/>
            <p:nvPr/>
          </p:nvSpPr>
          <p:spPr>
            <a:xfrm>
              <a:off x="423333" y="1682045"/>
              <a:ext cx="3110089" cy="888652"/>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1B643A6F-C274-FD47-E6F3-7EAE139B9F03}"/>
              </a:ext>
            </a:extLst>
          </p:cNvPr>
          <p:cNvSpPr txBox="1"/>
          <p:nvPr/>
        </p:nvSpPr>
        <p:spPr>
          <a:xfrm>
            <a:off x="8708076" y="1641661"/>
            <a:ext cx="20060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Select Dataset</a:t>
            </a:r>
            <a:endParaRPr lang="en-GB" altLang="en-US" dirty="0">
              <a:solidFill>
                <a:schemeClr val="bg1"/>
              </a:solidFill>
            </a:endParaRPr>
          </a:p>
        </p:txBody>
      </p:sp>
      <p:sp>
        <p:nvSpPr>
          <p:cNvPr id="7" name="Rectangle 6">
            <a:extLst>
              <a:ext uri="{FF2B5EF4-FFF2-40B4-BE49-F238E27FC236}">
                <a16:creationId xmlns:a16="http://schemas.microsoft.com/office/drawing/2014/main" id="{F1351BC1-8B2A-F68F-A566-4E36587051FC}"/>
              </a:ext>
            </a:extLst>
          </p:cNvPr>
          <p:cNvSpPr/>
          <p:nvPr/>
        </p:nvSpPr>
        <p:spPr>
          <a:xfrm>
            <a:off x="8666421" y="2054891"/>
            <a:ext cx="1871898"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erge 7">
            <a:extLst>
              <a:ext uri="{FF2B5EF4-FFF2-40B4-BE49-F238E27FC236}">
                <a16:creationId xmlns:a16="http://schemas.microsoft.com/office/drawing/2014/main" id="{8C0F823A-7D3C-5746-BFF5-6C2B2169BA4B}"/>
              </a:ext>
            </a:extLst>
          </p:cNvPr>
          <p:cNvSpPr/>
          <p:nvPr/>
        </p:nvSpPr>
        <p:spPr>
          <a:xfrm>
            <a:off x="10203585" y="2143072"/>
            <a:ext cx="289461" cy="164233"/>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474D7F-65D9-F92C-2A89-682570EF2986}"/>
              </a:ext>
            </a:extLst>
          </p:cNvPr>
          <p:cNvCxnSpPr/>
          <p:nvPr/>
        </p:nvCxnSpPr>
        <p:spPr>
          <a:xfrm>
            <a:off x="10118562" y="2054891"/>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ACE1D0-CA8E-69E3-3FA1-72E74D123076}"/>
              </a:ext>
            </a:extLst>
          </p:cNvPr>
          <p:cNvSpPr txBox="1"/>
          <p:nvPr/>
        </p:nvSpPr>
        <p:spPr>
          <a:xfrm>
            <a:off x="8616514" y="3400829"/>
            <a:ext cx="2340882" cy="1306127"/>
          </a:xfrm>
          <a:prstGeom prst="rect">
            <a:avLst/>
          </a:prstGeom>
          <a:noFill/>
          <a:ln w="12700">
            <a:solidFill>
              <a:srgbClr val="AF8D2F"/>
            </a:solidFill>
          </a:ln>
        </p:spPr>
        <p:txBody>
          <a:bodyPr wrap="square">
            <a:spAutoFit/>
          </a:bodyPr>
          <a:lstStyle/>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Electricity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Oil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Gas consumption</a:t>
            </a:r>
          </a:p>
          <a:p>
            <a:pPr marL="171450" marR="0" indent="-171450">
              <a:lnSpc>
                <a:spcPct val="107000"/>
              </a:lnSpc>
              <a:spcBef>
                <a:spcPts val="0"/>
              </a:spcBef>
              <a:spcAft>
                <a:spcPts val="800"/>
              </a:spcAft>
              <a:buFont typeface="Arial" panose="020B0604020202020204" pitchFamily="34" charset="0"/>
              <a:buChar char="•"/>
            </a:pPr>
            <a:r>
              <a:rPr lang="en-US" sz="1400" dirty="0">
                <a:solidFill>
                  <a:srgbClr val="967B44"/>
                </a:solidFill>
                <a:latin typeface="Georgia"/>
                <a:ea typeface="Calibri" panose="020F0502020204030204" pitchFamily="34" charset="0"/>
              </a:rPr>
              <a:t>Energy consumption</a:t>
            </a:r>
          </a:p>
        </p:txBody>
      </p:sp>
      <p:cxnSp>
        <p:nvCxnSpPr>
          <p:cNvPr id="11" name="Straight Connector 10">
            <a:extLst>
              <a:ext uri="{FF2B5EF4-FFF2-40B4-BE49-F238E27FC236}">
                <a16:creationId xmlns:a16="http://schemas.microsoft.com/office/drawing/2014/main" id="{1C856AB3-BEBA-447F-DAE5-5C18CD1AE25E}"/>
              </a:ext>
            </a:extLst>
          </p:cNvPr>
          <p:cNvCxnSpPr>
            <a:cxnSpLocks/>
          </p:cNvCxnSpPr>
          <p:nvPr/>
        </p:nvCxnSpPr>
        <p:spPr>
          <a:xfrm>
            <a:off x="9422296" y="2332383"/>
            <a:ext cx="728869" cy="1020417"/>
          </a:xfrm>
          <a:prstGeom prst="line">
            <a:avLst/>
          </a:prstGeom>
          <a:ln>
            <a:solidFill>
              <a:srgbClr val="AF8D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29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Time Series Forecasting</a:t>
            </a:r>
            <a:endParaRPr lang="en-US" dirty="0">
              <a:solidFill>
                <a:schemeClr val="bg1"/>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32500"/>
            <a:ext cx="1174737" cy="36795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4" name="Content Placeholder 1">
            <a:extLst>
              <a:ext uri="{FF2B5EF4-FFF2-40B4-BE49-F238E27FC236}">
                <a16:creationId xmlns:a16="http://schemas.microsoft.com/office/drawing/2014/main" id="{A8BF5E01-C905-4C78-4392-C3552169895C}"/>
              </a:ext>
            </a:extLst>
          </p:cNvPr>
          <p:cNvSpPr txBox="1">
            <a:spLocks/>
          </p:cNvSpPr>
          <p:nvPr/>
        </p:nvSpPr>
        <p:spPr>
          <a:xfrm>
            <a:off x="455391" y="764633"/>
            <a:ext cx="8460009" cy="363127"/>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0" i="0" u="none" strike="noStrike" kern="1200" cap="none" spc="0" normalizeH="0" baseline="0" noProof="0" dirty="0">
                <a:ln>
                  <a:noFill/>
                </a:ln>
                <a:solidFill>
                  <a:srgbClr val="967B44"/>
                </a:solidFill>
                <a:effectLst/>
                <a:uLnTx/>
                <a:uFillTx/>
                <a:latin typeface="Georgia" panose="02040502050405020303" pitchFamily="18" charset="0"/>
                <a:ea typeface="+mn-ea"/>
                <a:cs typeface="Arial" panose="020B0604020202020204" pitchFamily="34" charset="0"/>
              </a:rPr>
              <a:t>Time Series Forecasting of Peak demand</a:t>
            </a:r>
          </a:p>
        </p:txBody>
      </p:sp>
      <p:grpSp>
        <p:nvGrpSpPr>
          <p:cNvPr id="5" name="Group 4">
            <a:extLst>
              <a:ext uri="{FF2B5EF4-FFF2-40B4-BE49-F238E27FC236}">
                <a16:creationId xmlns:a16="http://schemas.microsoft.com/office/drawing/2014/main" id="{1B4164E5-73C2-5E71-8B4C-EE827C1F4421}"/>
              </a:ext>
            </a:extLst>
          </p:cNvPr>
          <p:cNvGrpSpPr/>
          <p:nvPr/>
        </p:nvGrpSpPr>
        <p:grpSpPr>
          <a:xfrm>
            <a:off x="695818" y="1539240"/>
            <a:ext cx="2695223" cy="1447800"/>
            <a:chOff x="1213978" y="3368040"/>
            <a:chExt cx="2695223" cy="1447800"/>
          </a:xfrm>
        </p:grpSpPr>
        <p:grpSp>
          <p:nvGrpSpPr>
            <p:cNvPr id="7" name="Group 6">
              <a:extLst>
                <a:ext uri="{FF2B5EF4-FFF2-40B4-BE49-F238E27FC236}">
                  <a16:creationId xmlns:a16="http://schemas.microsoft.com/office/drawing/2014/main" id="{47973192-D0A7-1C30-2885-807433A9FBB8}"/>
                </a:ext>
              </a:extLst>
            </p:cNvPr>
            <p:cNvGrpSpPr/>
            <p:nvPr/>
          </p:nvGrpSpPr>
          <p:grpSpPr>
            <a:xfrm>
              <a:off x="1213978" y="3368040"/>
              <a:ext cx="2641742" cy="1447800"/>
              <a:chOff x="421498" y="1676400"/>
              <a:chExt cx="3111924" cy="1447800"/>
            </a:xfrm>
          </p:grpSpPr>
          <p:sp>
            <p:nvSpPr>
              <p:cNvPr id="9" name="Rectangle 8">
                <a:extLst>
                  <a:ext uri="{FF2B5EF4-FFF2-40B4-BE49-F238E27FC236}">
                    <a16:creationId xmlns:a16="http://schemas.microsoft.com/office/drawing/2014/main" id="{906B7063-393B-AAE9-CB8C-828AE99447EF}"/>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9A6DE-264B-4EAD-2E26-F5AFD193E2EA}"/>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60D0EDB-F917-9216-3292-6AFF1AE2C16B}"/>
                </a:ext>
              </a:extLst>
            </p:cNvPr>
            <p:cNvSpPr txBox="1"/>
            <p:nvPr/>
          </p:nvSpPr>
          <p:spPr>
            <a:xfrm>
              <a:off x="1369202" y="3394767"/>
              <a:ext cx="2539999" cy="307777"/>
            </a:xfrm>
            <a:prstGeom prst="rect">
              <a:avLst/>
            </a:prstGeom>
            <a:noFill/>
          </p:spPr>
          <p:txBody>
            <a:bodyPr wrap="square" lIns="91440" tIns="45720" rIns="91440" bIns="45720" anchor="t">
              <a:spAutoFit/>
            </a:bodyPr>
            <a:lstStyle>
              <a:defPPr>
                <a:defRPr lang="en-US"/>
              </a:defPPr>
              <a:lvl1pPr>
                <a:spcBef>
                  <a:spcPts val="600"/>
                </a:spcBef>
                <a:defRPr sz="1400">
                  <a:latin typeface="Georgia"/>
                  <a:ea typeface="Calibri" panose="020F0502020204030204" pitchFamily="34" charset="0"/>
                </a:defRPr>
              </a:lvl1pPr>
            </a:lstStyle>
            <a:p>
              <a:r>
                <a:rPr lang="en-US" altLang="en-US" err="1">
                  <a:solidFill>
                    <a:schemeClr val="bg1"/>
                  </a:solidFill>
                </a:rPr>
                <a:t>AutoRegressive</a:t>
              </a:r>
              <a:r>
                <a:rPr lang="en-US" altLang="en-US">
                  <a:solidFill>
                    <a:schemeClr val="bg1"/>
                  </a:solidFill>
                </a:rPr>
                <a:t> Order</a:t>
              </a:r>
              <a:endParaRPr lang="en-US">
                <a:solidFill>
                  <a:schemeClr val="bg1"/>
                </a:solidFill>
              </a:endParaRPr>
            </a:p>
          </p:txBody>
        </p:sp>
      </p:grpSp>
      <p:pic>
        <p:nvPicPr>
          <p:cNvPr id="11" name="Picture 10">
            <a:extLst>
              <a:ext uri="{FF2B5EF4-FFF2-40B4-BE49-F238E27FC236}">
                <a16:creationId xmlns:a16="http://schemas.microsoft.com/office/drawing/2014/main" id="{353A2478-FA8A-64FE-E818-469AE89F961A}"/>
              </a:ext>
            </a:extLst>
          </p:cNvPr>
          <p:cNvPicPr>
            <a:picLocks noChangeAspect="1"/>
          </p:cNvPicPr>
          <p:nvPr/>
        </p:nvPicPr>
        <p:blipFill rotWithShape="1">
          <a:blip r:embed="rId3"/>
          <a:srcRect t="5594"/>
          <a:stretch/>
        </p:blipFill>
        <p:spPr>
          <a:xfrm>
            <a:off x="5011837" y="1422161"/>
            <a:ext cx="5162309" cy="1649277"/>
          </a:xfrm>
          <a:prstGeom prst="rect">
            <a:avLst/>
          </a:prstGeom>
        </p:spPr>
      </p:pic>
      <p:pic>
        <p:nvPicPr>
          <p:cNvPr id="12" name="Picture 6" descr="Graphical user interface&#10;&#10;Description automatically generated">
            <a:extLst>
              <a:ext uri="{FF2B5EF4-FFF2-40B4-BE49-F238E27FC236}">
                <a16:creationId xmlns:a16="http://schemas.microsoft.com/office/drawing/2014/main" id="{8DF36891-53BA-5C1C-F363-F41BDA97D108}"/>
              </a:ext>
            </a:extLst>
          </p:cNvPr>
          <p:cNvPicPr>
            <a:picLocks noChangeAspect="1"/>
          </p:cNvPicPr>
          <p:nvPr/>
        </p:nvPicPr>
        <p:blipFill>
          <a:blip r:embed="rId4"/>
          <a:stretch>
            <a:fillRect/>
          </a:stretch>
        </p:blipFill>
        <p:spPr>
          <a:xfrm>
            <a:off x="5139159" y="2987019"/>
            <a:ext cx="4614439" cy="3613655"/>
          </a:xfrm>
          <a:prstGeom prst="rect">
            <a:avLst/>
          </a:prstGeom>
        </p:spPr>
      </p:pic>
      <p:sp>
        <p:nvSpPr>
          <p:cNvPr id="14" name="Rectangle 13">
            <a:extLst>
              <a:ext uri="{FF2B5EF4-FFF2-40B4-BE49-F238E27FC236}">
                <a16:creationId xmlns:a16="http://schemas.microsoft.com/office/drawing/2014/main" id="{CA4163DB-6D8A-F137-4BDD-555B8624F3B5}"/>
              </a:ext>
            </a:extLst>
          </p:cNvPr>
          <p:cNvSpPr/>
          <p:nvPr/>
        </p:nvSpPr>
        <p:spPr>
          <a:xfrm>
            <a:off x="801548" y="1967360"/>
            <a:ext cx="2090387" cy="294334"/>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F5CC98-4A03-2CB2-591C-A62A9D10CA7B}"/>
              </a:ext>
            </a:extLst>
          </p:cNvPr>
          <p:cNvPicPr>
            <a:picLocks noChangeAspect="1"/>
          </p:cNvPicPr>
          <p:nvPr/>
        </p:nvPicPr>
        <p:blipFill rotWithShape="1">
          <a:blip r:embed="rId5"/>
          <a:srcRect r="25123"/>
          <a:stretch/>
        </p:blipFill>
        <p:spPr>
          <a:xfrm>
            <a:off x="687730" y="3357102"/>
            <a:ext cx="3097192" cy="2725150"/>
          </a:xfrm>
          <a:prstGeom prst="rect">
            <a:avLst/>
          </a:prstGeom>
        </p:spPr>
      </p:pic>
      <p:cxnSp>
        <p:nvCxnSpPr>
          <p:cNvPr id="2" name="Straight Arrow Connector 1">
            <a:extLst>
              <a:ext uri="{FF2B5EF4-FFF2-40B4-BE49-F238E27FC236}">
                <a16:creationId xmlns:a16="http://schemas.microsoft.com/office/drawing/2014/main" id="{03A3017C-14FF-6787-D8A1-4D0A62E5C460}"/>
              </a:ext>
            </a:extLst>
          </p:cNvPr>
          <p:cNvCxnSpPr>
            <a:cxnSpLocks/>
          </p:cNvCxnSpPr>
          <p:nvPr/>
        </p:nvCxnSpPr>
        <p:spPr>
          <a:xfrm flipH="1" flipV="1">
            <a:off x="9456374" y="4969597"/>
            <a:ext cx="856669" cy="23901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6" name="TextBox 15">
            <a:extLst>
              <a:ext uri="{FF2B5EF4-FFF2-40B4-BE49-F238E27FC236}">
                <a16:creationId xmlns:a16="http://schemas.microsoft.com/office/drawing/2014/main" id="{D5BF8393-137A-2F73-7DA7-ED90B2A2B801}"/>
              </a:ext>
            </a:extLst>
          </p:cNvPr>
          <p:cNvSpPr txBox="1"/>
          <p:nvPr/>
        </p:nvSpPr>
        <p:spPr>
          <a:xfrm>
            <a:off x="9610797" y="5259526"/>
            <a:ext cx="157536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ACF, PACF plots</a:t>
            </a:r>
            <a:endParaRPr lang="en-GB" altLang="en-US" dirty="0"/>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Data</a:t>
            </a:r>
            <a:endParaRPr lang="en-US" dirty="0">
              <a:solidFill>
                <a:srgbClr val="967B44"/>
              </a:solidFill>
            </a:endParaRPr>
          </a:p>
        </p:txBody>
      </p:sp>
      <p:pic>
        <p:nvPicPr>
          <p:cNvPr id="13" name="Picture 12">
            <a:extLst>
              <a:ext uri="{FF2B5EF4-FFF2-40B4-BE49-F238E27FC236}">
                <a16:creationId xmlns:a16="http://schemas.microsoft.com/office/drawing/2014/main" id="{5409B1C5-52E9-484F-67CE-58A99E031785}"/>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57115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D77FF2B-BEAD-0283-B75D-CC5FBD0505A3}"/>
              </a:ext>
            </a:extLst>
          </p:cNvPr>
          <p:cNvSpPr/>
          <p:nvPr/>
        </p:nvSpPr>
        <p:spPr>
          <a:xfrm>
            <a:off x="293511" y="598310"/>
            <a:ext cx="11612880"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50BD9C-0E82-6671-DC2F-B8A4A7F5927C}"/>
              </a:ext>
            </a:extLst>
          </p:cNvPr>
          <p:cNvSpPr txBox="1"/>
          <p:nvPr/>
        </p:nvSpPr>
        <p:spPr>
          <a:xfrm>
            <a:off x="3857265" y="-791941"/>
            <a:ext cx="2543536" cy="646331"/>
          </a:xfrm>
          <a:prstGeom prst="rect">
            <a:avLst/>
          </a:prstGeom>
          <a:noFill/>
        </p:spPr>
        <p:txBody>
          <a:bodyPr wrap="square">
            <a:spAutoFit/>
          </a:bodyPr>
          <a:lstStyle/>
          <a:p>
            <a:br>
              <a:rPr lang="en-US"/>
            </a:br>
            <a:r>
              <a:rPr lang="en-US" b="1" i="0">
                <a:solidFill>
                  <a:srgbClr val="FFFFFF"/>
                </a:solidFill>
                <a:effectLst/>
                <a:latin typeface="Trebuchet MS" panose="020B0603020202020204" pitchFamily="34" charset="0"/>
              </a:rPr>
              <a:t>CHOROPLETH MAP</a:t>
            </a:r>
            <a:endParaRPr lang="en-US"/>
          </a:p>
        </p:txBody>
      </p:sp>
      <p:sp>
        <p:nvSpPr>
          <p:cNvPr id="43" name="Rectangle 42">
            <a:extLst>
              <a:ext uri="{FF2B5EF4-FFF2-40B4-BE49-F238E27FC236}">
                <a16:creationId xmlns:a16="http://schemas.microsoft.com/office/drawing/2014/main" id="{88601711-BAB5-A645-BDCB-883B0A2D5A20}"/>
              </a:ext>
            </a:extLst>
          </p:cNvPr>
          <p:cNvSpPr/>
          <p:nvPr/>
        </p:nvSpPr>
        <p:spPr>
          <a:xfrm>
            <a:off x="5098581" y="226022"/>
            <a:ext cx="2678125"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Time Series Forecasting</a:t>
            </a:r>
            <a:endParaRPr lang="en-US" dirty="0">
              <a:solidFill>
                <a:srgbClr val="967B44"/>
              </a:solidFill>
            </a:endParaRPr>
          </a:p>
        </p:txBody>
      </p:sp>
      <p:sp>
        <p:nvSpPr>
          <p:cNvPr id="44" name="Rectangle 43">
            <a:extLst>
              <a:ext uri="{FF2B5EF4-FFF2-40B4-BE49-F238E27FC236}">
                <a16:creationId xmlns:a16="http://schemas.microsoft.com/office/drawing/2014/main" id="{5C913C95-DF94-2478-ACD3-FABD47983788}"/>
              </a:ext>
            </a:extLst>
          </p:cNvPr>
          <p:cNvSpPr/>
          <p:nvPr/>
        </p:nvSpPr>
        <p:spPr>
          <a:xfrm>
            <a:off x="1465326" y="232500"/>
            <a:ext cx="1374648" cy="36581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Clustering</a:t>
            </a:r>
          </a:p>
        </p:txBody>
      </p:sp>
      <p:sp>
        <p:nvSpPr>
          <p:cNvPr id="45" name="Rectangle 44">
            <a:extLst>
              <a:ext uri="{FF2B5EF4-FFF2-40B4-BE49-F238E27FC236}">
                <a16:creationId xmlns:a16="http://schemas.microsoft.com/office/drawing/2014/main" id="{F5FFF8A2-DF8A-47BB-9FF7-3B77D62A0CFF}"/>
              </a:ext>
            </a:extLst>
          </p:cNvPr>
          <p:cNvSpPr/>
          <p:nvPr/>
        </p:nvSpPr>
        <p:spPr>
          <a:xfrm>
            <a:off x="2839974" y="226022"/>
            <a:ext cx="225860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Inferential Statistics</a:t>
            </a:r>
          </a:p>
        </p:txBody>
      </p:sp>
      <p:sp>
        <p:nvSpPr>
          <p:cNvPr id="46" name="Rectangle 45">
            <a:extLst>
              <a:ext uri="{FF2B5EF4-FFF2-40B4-BE49-F238E27FC236}">
                <a16:creationId xmlns:a16="http://schemas.microsoft.com/office/drawing/2014/main" id="{38BEA70A-9B7D-D3EA-A88A-CED658B9D57C}"/>
              </a:ext>
            </a:extLst>
          </p:cNvPr>
          <p:cNvSpPr/>
          <p:nvPr/>
        </p:nvSpPr>
        <p:spPr>
          <a:xfrm>
            <a:off x="290589" y="228162"/>
            <a:ext cx="1174737" cy="372288"/>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67B44"/>
                </a:solidFill>
                <a:latin typeface="Georgia" panose="02040502050405020303" pitchFamily="18" charset="0"/>
                <a:cs typeface="Arial" panose="020B0604020202020204" pitchFamily="34" charset="0"/>
              </a:rPr>
              <a:t>Overview</a:t>
            </a:r>
            <a:endParaRPr lang="en-US" dirty="0">
              <a:solidFill>
                <a:srgbClr val="967B44"/>
              </a:solidFill>
            </a:endParaRPr>
          </a:p>
        </p:txBody>
      </p:sp>
      <p:sp>
        <p:nvSpPr>
          <p:cNvPr id="21" name="Rectangle 20">
            <a:extLst>
              <a:ext uri="{FF2B5EF4-FFF2-40B4-BE49-F238E27FC236}">
                <a16:creationId xmlns:a16="http://schemas.microsoft.com/office/drawing/2014/main" id="{542B143A-AF25-DEC0-AD0B-8340EEACC5C8}"/>
              </a:ext>
            </a:extLst>
          </p:cNvPr>
          <p:cNvSpPr/>
          <p:nvPr/>
        </p:nvSpPr>
        <p:spPr>
          <a:xfrm>
            <a:off x="7781483" y="226694"/>
            <a:ext cx="813877" cy="371475"/>
          </a:xfrm>
          <a:prstGeom prst="rect">
            <a:avLst/>
          </a:prstGeom>
          <a:solidFill>
            <a:srgbClr val="AF8D2F"/>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eorgia" panose="02040502050405020303" pitchFamily="18" charset="0"/>
                <a:cs typeface="Arial" panose="020B0604020202020204" pitchFamily="34" charset="0"/>
              </a:rPr>
              <a:t>Data</a:t>
            </a:r>
            <a:endParaRPr lang="en-US" dirty="0">
              <a:solidFill>
                <a:schemeClr val="bg1"/>
              </a:solidFill>
            </a:endParaRPr>
          </a:p>
        </p:txBody>
      </p:sp>
      <p:grpSp>
        <p:nvGrpSpPr>
          <p:cNvPr id="3" name="Group 2">
            <a:extLst>
              <a:ext uri="{FF2B5EF4-FFF2-40B4-BE49-F238E27FC236}">
                <a16:creationId xmlns:a16="http://schemas.microsoft.com/office/drawing/2014/main" id="{123F11E4-BB25-BA7F-9ECD-0C9AD361B5D4}"/>
              </a:ext>
            </a:extLst>
          </p:cNvPr>
          <p:cNvGrpSpPr/>
          <p:nvPr/>
        </p:nvGrpSpPr>
        <p:grpSpPr>
          <a:xfrm>
            <a:off x="708328" y="943587"/>
            <a:ext cx="2695223" cy="1359776"/>
            <a:chOff x="954898" y="2057400"/>
            <a:chExt cx="2695223" cy="1359776"/>
          </a:xfrm>
        </p:grpSpPr>
        <p:grpSp>
          <p:nvGrpSpPr>
            <p:cNvPr id="13" name="Group 12">
              <a:extLst>
                <a:ext uri="{FF2B5EF4-FFF2-40B4-BE49-F238E27FC236}">
                  <a16:creationId xmlns:a16="http://schemas.microsoft.com/office/drawing/2014/main" id="{FC1540E6-F73E-BF29-1A94-E7D96FBCA6A6}"/>
                </a:ext>
              </a:extLst>
            </p:cNvPr>
            <p:cNvGrpSpPr/>
            <p:nvPr/>
          </p:nvGrpSpPr>
          <p:grpSpPr>
            <a:xfrm>
              <a:off x="954898" y="2057400"/>
              <a:ext cx="2641742" cy="1359776"/>
              <a:chOff x="421498" y="1676400"/>
              <a:chExt cx="3111924" cy="1359776"/>
            </a:xfrm>
          </p:grpSpPr>
          <p:sp>
            <p:nvSpPr>
              <p:cNvPr id="22" name="Rectangle 21">
                <a:extLst>
                  <a:ext uri="{FF2B5EF4-FFF2-40B4-BE49-F238E27FC236}">
                    <a16:creationId xmlns:a16="http://schemas.microsoft.com/office/drawing/2014/main" id="{01C68E72-BBAA-F441-A5FF-AF1E6D23DAE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D983E5-D530-6D46-8DCC-5E2311BCF606}"/>
                  </a:ext>
                </a:extLst>
              </p:cNvPr>
              <p:cNvSpPr/>
              <p:nvPr/>
            </p:nvSpPr>
            <p:spPr>
              <a:xfrm>
                <a:off x="423333" y="1682046"/>
                <a:ext cx="3110089" cy="1354130"/>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3E0132-54CF-3D84-79EA-F976328A967A}"/>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chemeClr val="bg1"/>
                  </a:solidFill>
                </a:rPr>
                <a:t>Show columns</a:t>
              </a:r>
              <a:endParaRPr lang="en-GB" altLang="en-US" dirty="0">
                <a:solidFill>
                  <a:schemeClr val="bg1"/>
                </a:solidFill>
              </a:endParaRPr>
            </a:p>
          </p:txBody>
        </p:sp>
      </p:grpSp>
      <p:sp>
        <p:nvSpPr>
          <p:cNvPr id="25" name="TextBox 24">
            <a:extLst>
              <a:ext uri="{FF2B5EF4-FFF2-40B4-BE49-F238E27FC236}">
                <a16:creationId xmlns:a16="http://schemas.microsoft.com/office/drawing/2014/main" id="{0E6E249B-2217-985A-C3EB-5C4FA60EF88B}"/>
              </a:ext>
            </a:extLst>
          </p:cNvPr>
          <p:cNvSpPr txBox="1"/>
          <p:nvPr/>
        </p:nvSpPr>
        <p:spPr>
          <a:xfrm>
            <a:off x="857735" y="1371483"/>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solidFill>
                  <a:srgbClr val="967B44"/>
                </a:solidFill>
              </a:rPr>
              <a:t>Columns</a:t>
            </a:r>
            <a:endParaRPr lang="en-GB" altLang="en-US" dirty="0">
              <a:solidFill>
                <a:srgbClr val="967B44"/>
              </a:solidFill>
            </a:endParaRPr>
          </a:p>
        </p:txBody>
      </p:sp>
      <p:sp>
        <p:nvSpPr>
          <p:cNvPr id="26" name="Rectangle 25">
            <a:extLst>
              <a:ext uri="{FF2B5EF4-FFF2-40B4-BE49-F238E27FC236}">
                <a16:creationId xmlns:a16="http://schemas.microsoft.com/office/drawing/2014/main" id="{C9D4C47B-9E03-A856-88A4-BE41A86C4CF9}"/>
              </a:ext>
            </a:extLst>
          </p:cNvPr>
          <p:cNvSpPr/>
          <p:nvPr/>
        </p:nvSpPr>
        <p:spPr>
          <a:xfrm>
            <a:off x="913613" y="1662539"/>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erge 26">
            <a:extLst>
              <a:ext uri="{FF2B5EF4-FFF2-40B4-BE49-F238E27FC236}">
                <a16:creationId xmlns:a16="http://schemas.microsoft.com/office/drawing/2014/main" id="{BA95B13A-D058-3AAA-020A-17151E9052B9}"/>
              </a:ext>
            </a:extLst>
          </p:cNvPr>
          <p:cNvSpPr/>
          <p:nvPr/>
        </p:nvSpPr>
        <p:spPr>
          <a:xfrm>
            <a:off x="2581829" y="1734788"/>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555D76B-A305-1A45-805C-A24234B6F075}"/>
              </a:ext>
            </a:extLst>
          </p:cNvPr>
          <p:cNvCxnSpPr/>
          <p:nvPr/>
        </p:nvCxnSpPr>
        <p:spPr>
          <a:xfrm>
            <a:off x="2523409" y="1661128"/>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D3133-53CE-1FB2-8805-3BDF61822BBE}"/>
              </a:ext>
            </a:extLst>
          </p:cNvPr>
          <p:cNvCxnSpPr>
            <a:cxnSpLocks/>
          </p:cNvCxnSpPr>
          <p:nvPr/>
        </p:nvCxnSpPr>
        <p:spPr>
          <a:xfrm flipV="1">
            <a:off x="1365813" y="1851949"/>
            <a:ext cx="625033" cy="1574158"/>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30" name="TextBox 29">
            <a:extLst>
              <a:ext uri="{FF2B5EF4-FFF2-40B4-BE49-F238E27FC236}">
                <a16:creationId xmlns:a16="http://schemas.microsoft.com/office/drawing/2014/main" id="{CE26EF3D-E7E6-F5D7-D857-7D2643E0E5EF}"/>
              </a:ext>
            </a:extLst>
          </p:cNvPr>
          <p:cNvSpPr txBox="1"/>
          <p:nvPr/>
        </p:nvSpPr>
        <p:spPr>
          <a:xfrm>
            <a:off x="650110" y="3516627"/>
            <a:ext cx="1306012"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Multi-select</a:t>
            </a:r>
            <a:endParaRPr lang="en-GB" altLang="en-US" dirty="0"/>
          </a:p>
        </p:txBody>
      </p:sp>
      <p:pic>
        <p:nvPicPr>
          <p:cNvPr id="32" name="Picture 31">
            <a:extLst>
              <a:ext uri="{FF2B5EF4-FFF2-40B4-BE49-F238E27FC236}">
                <a16:creationId xmlns:a16="http://schemas.microsoft.com/office/drawing/2014/main" id="{3E662C7E-6FF1-EB6D-0B86-35BE119ECE29}"/>
              </a:ext>
            </a:extLst>
          </p:cNvPr>
          <p:cNvPicPr>
            <a:picLocks noChangeAspect="1"/>
          </p:cNvPicPr>
          <p:nvPr/>
        </p:nvPicPr>
        <p:blipFill>
          <a:blip r:embed="rId3">
            <a:duotone>
              <a:prstClr val="black"/>
              <a:srgbClr val="D9C3A5">
                <a:tint val="50000"/>
                <a:satMod val="180000"/>
              </a:srgbClr>
            </a:duotone>
          </a:blip>
          <a:stretch>
            <a:fillRect/>
          </a:stretch>
        </p:blipFill>
        <p:spPr>
          <a:xfrm>
            <a:off x="3553427" y="964403"/>
            <a:ext cx="7613908" cy="3532724"/>
          </a:xfrm>
          <a:prstGeom prst="rect">
            <a:avLst/>
          </a:prstGeom>
        </p:spPr>
      </p:pic>
    </p:spTree>
    <p:extLst>
      <p:ext uri="{BB962C8B-B14F-4D97-AF65-F5344CB8AC3E}">
        <p14:creationId xmlns:p14="http://schemas.microsoft.com/office/powerpoint/2010/main" val="319118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B1-B1ED-0E7A-9294-3A9A431E2CE4}"/>
              </a:ext>
            </a:extLst>
          </p:cNvPr>
          <p:cNvSpPr>
            <a:spLocks noGrp="1"/>
          </p:cNvSpPr>
          <p:nvPr>
            <p:ph type="title"/>
          </p:nvPr>
        </p:nvSpPr>
        <p:spPr>
          <a:xfrm>
            <a:off x="838200" y="2766219"/>
            <a:ext cx="10515600" cy="1325563"/>
          </a:xfrm>
        </p:spPr>
        <p:txBody>
          <a:bodyPr/>
          <a:lstStyle/>
          <a:p>
            <a:pPr algn="ctr"/>
            <a:r>
              <a:rPr lang="en-US" b="1" dirty="0"/>
              <a:t>Back-up</a:t>
            </a:r>
          </a:p>
        </p:txBody>
      </p:sp>
    </p:spTree>
    <p:extLst>
      <p:ext uri="{BB962C8B-B14F-4D97-AF65-F5344CB8AC3E}">
        <p14:creationId xmlns:p14="http://schemas.microsoft.com/office/powerpoint/2010/main" val="187017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939E-D694-B949-C6BA-DEF8B101FA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FE21B7-47F3-54E7-0E15-DDDFB13D8A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135EE9-951F-CBF3-37FF-71B0AC4CE2A4}"/>
              </a:ext>
            </a:extLst>
          </p:cNvPr>
          <p:cNvPicPr>
            <a:picLocks noChangeAspect="1"/>
          </p:cNvPicPr>
          <p:nvPr/>
        </p:nvPicPr>
        <p:blipFill>
          <a:blip r:embed="rId3"/>
          <a:stretch>
            <a:fillRect/>
          </a:stretch>
        </p:blipFill>
        <p:spPr>
          <a:xfrm>
            <a:off x="1618862" y="975147"/>
            <a:ext cx="8954276" cy="4907705"/>
          </a:xfrm>
          <a:prstGeom prst="rect">
            <a:avLst/>
          </a:prstGeom>
        </p:spPr>
      </p:pic>
    </p:spTree>
    <p:extLst>
      <p:ext uri="{BB962C8B-B14F-4D97-AF65-F5344CB8AC3E}">
        <p14:creationId xmlns:p14="http://schemas.microsoft.com/office/powerpoint/2010/main" val="106076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B38B-1388-F098-368F-9893DBB180A3}"/>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BCEA909-D0E4-5047-CF48-2598676976E6}"/>
              </a:ext>
            </a:extLst>
          </p:cNvPr>
          <p:cNvSpPr>
            <a:spLocks noGrp="1"/>
          </p:cNvSpPr>
          <p:nvPr>
            <p:ph idx="1"/>
          </p:nvPr>
        </p:nvSpPr>
        <p:spPr/>
        <p:txBody>
          <a:bodyPr/>
          <a:lstStyle/>
          <a:p>
            <a:r>
              <a:rPr lang="en-US">
                <a:hlinkClick r:id="rId2"/>
              </a:rPr>
              <a:t>https://www.jienamclellan.com/post/shiny/</a:t>
            </a:r>
            <a:endParaRPr lang="en-US"/>
          </a:p>
          <a:p>
            <a:r>
              <a:rPr lang="en-US">
                <a:hlinkClick r:id="rId3"/>
              </a:rPr>
              <a:t>https://earth.org/singapore-energy-transition/</a:t>
            </a:r>
            <a:endParaRPr lang="en-US"/>
          </a:p>
          <a:p>
            <a:r>
              <a:rPr lang="en-US">
                <a:hlinkClick r:id="rId4"/>
              </a:rPr>
              <a:t>https://ink.library.smu.edu.sg/cgi/viewcontent.cgi?article=5379&amp;context=sis_research</a:t>
            </a:r>
            <a:endParaRPr lang="en-US"/>
          </a:p>
          <a:p>
            <a:r>
              <a:rPr lang="en-US">
                <a:hlinkClick r:id="rId5"/>
              </a:rPr>
              <a:t>https://r.tquant.eu/tquant/Tartu/Frequentist_vs_Bayes_post_hoc/</a:t>
            </a:r>
            <a:endParaRPr lang="en-US"/>
          </a:p>
          <a:p>
            <a:endParaRPr lang="en-US"/>
          </a:p>
        </p:txBody>
      </p:sp>
    </p:spTree>
    <p:extLst>
      <p:ext uri="{BB962C8B-B14F-4D97-AF65-F5344CB8AC3E}">
        <p14:creationId xmlns:p14="http://schemas.microsoft.com/office/powerpoint/2010/main" val="67902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9265A-0C5C-104D-B1F6-596E0AB1DFF5}"/>
              </a:ext>
            </a:extLst>
          </p:cNvPr>
          <p:cNvSpPr txBox="1"/>
          <p:nvPr/>
        </p:nvSpPr>
        <p:spPr>
          <a:xfrm>
            <a:off x="555585" y="975741"/>
            <a:ext cx="10787606" cy="5078313"/>
          </a:xfrm>
          <a:prstGeom prst="rect">
            <a:avLst/>
          </a:prstGeom>
          <a:noFill/>
        </p:spPr>
        <p:txBody>
          <a:bodyPr wrap="square">
            <a:spAutoFit/>
          </a:bodyPr>
          <a:lstStyle/>
          <a:p>
            <a:r>
              <a:rPr lang="en-US" dirty="0">
                <a:latin typeface="Georgia" panose="02040502050405020303" pitchFamily="18" charset="0"/>
              </a:rPr>
              <a:t>Brainstorm</a:t>
            </a:r>
          </a:p>
          <a:p>
            <a:endParaRPr lang="en-US" dirty="0">
              <a:latin typeface="Georgia" panose="02040502050405020303" pitchFamily="18" charset="0"/>
            </a:endParaRPr>
          </a:p>
          <a:p>
            <a:r>
              <a:rPr lang="en-US" dirty="0">
                <a:latin typeface="Georgia" panose="02040502050405020303" pitchFamily="18" charset="0"/>
              </a:rPr>
              <a:t>1) </a:t>
            </a:r>
            <a:r>
              <a:rPr lang="en-US" dirty="0" err="1">
                <a:highlight>
                  <a:srgbClr val="FFFF00"/>
                </a:highlight>
                <a:latin typeface="Georgia" panose="02040502050405020303" pitchFamily="18" charset="0"/>
              </a:rPr>
              <a:t>visualise</a:t>
            </a:r>
            <a:r>
              <a:rPr lang="en-US" dirty="0">
                <a:highlight>
                  <a:srgbClr val="FFFF00"/>
                </a:highlight>
                <a:latin typeface="Georgia" panose="02040502050405020303" pitchFamily="18" charset="0"/>
              </a:rPr>
              <a:t> time series of data consumption, then do time clustering</a:t>
            </a:r>
          </a:p>
          <a:p>
            <a:r>
              <a:rPr lang="en-US" dirty="0">
                <a:latin typeface="Georgia" panose="02040502050405020303" pitchFamily="18" charset="0"/>
              </a:rPr>
              <a:t>2) </a:t>
            </a:r>
            <a:r>
              <a:rPr lang="en-US" dirty="0">
                <a:highlight>
                  <a:srgbClr val="FFFF00"/>
                </a:highlight>
                <a:latin typeface="Georgia" panose="02040502050405020303" pitchFamily="18" charset="0"/>
              </a:rPr>
              <a:t>we can also predict electricity demand for planning purpose</a:t>
            </a:r>
          </a:p>
          <a:p>
            <a:r>
              <a:rPr lang="en-US" dirty="0">
                <a:latin typeface="Georgia" panose="02040502050405020303" pitchFamily="18" charset="0"/>
              </a:rPr>
              <a:t>3) we can also combine this dataset with population to see how different demographics can affect consumption, then we can better predict maybe?</a:t>
            </a:r>
          </a:p>
          <a:p>
            <a:r>
              <a:rPr lang="en-US" dirty="0">
                <a:latin typeface="Georgia" panose="02040502050405020303" pitchFamily="18" charset="0"/>
              </a:rPr>
              <a:t>4) </a:t>
            </a:r>
            <a:r>
              <a:rPr lang="en-US" dirty="0">
                <a:highlight>
                  <a:srgbClr val="FFFF00"/>
                </a:highlight>
                <a:latin typeface="Georgia" panose="02040502050405020303" pitchFamily="18" charset="0"/>
              </a:rPr>
              <a:t>cluster by area and plot in map. user can input cluster technique or #of cluster</a:t>
            </a:r>
          </a:p>
          <a:p>
            <a:r>
              <a:rPr lang="en-US" dirty="0">
                <a:latin typeface="Georgia" panose="02040502050405020303" pitchFamily="18" charset="0"/>
              </a:rPr>
              <a:t>5) With the grid emission factor, project what’s the pollution contributed from power generation (could pollution be controlled by electricity prices?)</a:t>
            </a:r>
          </a:p>
          <a:p>
            <a:r>
              <a:rPr lang="en-US" dirty="0">
                <a:latin typeface="Georgia" panose="02040502050405020303" pitchFamily="18" charset="0"/>
              </a:rPr>
              <a:t>6) saw manpower data. Study the demographics of employees. Do the electricity market expects a manpower crunch in the near future? Is automation the way to go?</a:t>
            </a:r>
          </a:p>
          <a:p>
            <a:r>
              <a:rPr lang="en-US" dirty="0">
                <a:latin typeface="Georgia" panose="02040502050405020303" pitchFamily="18" charset="0"/>
              </a:rPr>
              <a:t>7) </a:t>
            </a:r>
            <a:r>
              <a:rPr lang="en-US" dirty="0">
                <a:highlight>
                  <a:srgbClr val="FFFF00"/>
                </a:highlight>
                <a:latin typeface="Georgia" panose="02040502050405020303" pitchFamily="18" charset="0"/>
              </a:rPr>
              <a:t>some inferential analysis to consider: tariff and consumption correlation, test any significant difference in consumption between different type of dwelling or planning area.</a:t>
            </a:r>
          </a:p>
          <a:p>
            <a:r>
              <a:rPr lang="en-US" dirty="0">
                <a:latin typeface="Georgia" panose="02040502050405020303" pitchFamily="18" charset="0"/>
              </a:rPr>
              <a:t>8) </a:t>
            </a:r>
            <a:r>
              <a:rPr lang="en-US" dirty="0">
                <a:highlight>
                  <a:srgbClr val="FFFF00"/>
                </a:highlight>
                <a:latin typeface="Georgia" panose="02040502050405020303" pitchFamily="18" charset="0"/>
              </a:rPr>
              <a:t>time series analysis - stationary, seasonality, ARIMA </a:t>
            </a:r>
            <a:r>
              <a:rPr lang="en-US" dirty="0" err="1">
                <a:highlight>
                  <a:srgbClr val="FFFF00"/>
                </a:highlight>
                <a:latin typeface="Georgia" panose="02040502050405020303" pitchFamily="18" charset="0"/>
              </a:rPr>
              <a:t>etc</a:t>
            </a:r>
            <a:endParaRPr lang="en-US" dirty="0">
              <a:highlight>
                <a:srgbClr val="FFFF00"/>
              </a:highlight>
              <a:latin typeface="Georgia" panose="02040502050405020303" pitchFamily="18" charset="0"/>
            </a:endParaRPr>
          </a:p>
          <a:p>
            <a:r>
              <a:rPr lang="en-US" dirty="0">
                <a:latin typeface="Georgia" panose="02040502050405020303" pitchFamily="18" charset="0"/>
              </a:rPr>
              <a:t>9) Power balance - simple </a:t>
            </a:r>
            <a:r>
              <a:rPr lang="en-US" dirty="0" err="1">
                <a:latin typeface="Georgia" panose="02040502050405020303" pitchFamily="18" charset="0"/>
              </a:rPr>
              <a:t>visualisation</a:t>
            </a:r>
            <a:r>
              <a:rPr lang="en-US" dirty="0">
                <a:latin typeface="Georgia" panose="02040502050405020303" pitchFamily="18" charset="0"/>
              </a:rPr>
              <a:t>/calculation - understanding the power gap and major power consumers based on power balance</a:t>
            </a:r>
          </a:p>
          <a:p>
            <a:r>
              <a:rPr lang="en-US" dirty="0">
                <a:latin typeface="Georgia" panose="02040502050405020303" pitchFamily="18" charset="0"/>
              </a:rPr>
              <a:t>10) </a:t>
            </a:r>
            <a:r>
              <a:rPr lang="en-US" dirty="0">
                <a:highlight>
                  <a:srgbClr val="FFFF00"/>
                </a:highlight>
                <a:latin typeface="Georgia" panose="02040502050405020303" pitchFamily="18" charset="0"/>
              </a:rPr>
              <a:t>Inferential analysis e.g. ANOVA on the consumption by area -&gt; Difference in mean of consumption across planning area</a:t>
            </a:r>
          </a:p>
        </p:txBody>
      </p:sp>
    </p:spTree>
    <p:extLst>
      <p:ext uri="{BB962C8B-B14F-4D97-AF65-F5344CB8AC3E}">
        <p14:creationId xmlns:p14="http://schemas.microsoft.com/office/powerpoint/2010/main" val="2489438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BFDF-C767-71B5-42EC-653EE6FA75B0}"/>
              </a:ext>
            </a:extLst>
          </p:cNvPr>
          <p:cNvSpPr>
            <a:spLocks noGrp="1"/>
          </p:cNvSpPr>
          <p:nvPr>
            <p:ph type="title"/>
          </p:nvPr>
        </p:nvSpPr>
        <p:spPr/>
        <p:txBody>
          <a:bodyPr/>
          <a:lstStyle/>
          <a:p>
            <a:r>
              <a:rPr lang="en-SG" dirty="0"/>
              <a:t>Other Considerations (Back-up)</a:t>
            </a:r>
          </a:p>
        </p:txBody>
      </p:sp>
      <p:sp>
        <p:nvSpPr>
          <p:cNvPr id="3" name="Content Placeholder 2">
            <a:extLst>
              <a:ext uri="{FF2B5EF4-FFF2-40B4-BE49-F238E27FC236}">
                <a16:creationId xmlns:a16="http://schemas.microsoft.com/office/drawing/2014/main" id="{6209F0A8-1045-3896-1646-62E5365C11CB}"/>
              </a:ext>
            </a:extLst>
          </p:cNvPr>
          <p:cNvSpPr>
            <a:spLocks noGrp="1"/>
          </p:cNvSpPr>
          <p:nvPr>
            <p:ph idx="1"/>
          </p:nvPr>
        </p:nvSpPr>
        <p:spPr/>
        <p:txBody>
          <a:bodyPr>
            <a:normAutofit/>
          </a:bodyPr>
          <a:lstStyle/>
          <a:p>
            <a:r>
              <a:rPr lang="en-SG" sz="2400" dirty="0"/>
              <a:t>Based on machine learning tools, using the following data predict what is the best investment govt should make to meet the future peak demand:</a:t>
            </a:r>
          </a:p>
          <a:p>
            <a:pPr lvl="1"/>
            <a:r>
              <a:rPr lang="en-SG" sz="2000" dirty="0"/>
              <a:t>Future peak demand: can be an input field by user based on their expected number</a:t>
            </a:r>
          </a:p>
          <a:p>
            <a:pPr lvl="1"/>
            <a:r>
              <a:rPr lang="en-SG" sz="2000" dirty="0"/>
              <a:t>Predictor variables: technology type &amp; capacity (T2.5), company &amp; technology type (T2.5.1) company share (T2.6)</a:t>
            </a:r>
          </a:p>
        </p:txBody>
      </p:sp>
    </p:spTree>
    <p:extLst>
      <p:ext uri="{BB962C8B-B14F-4D97-AF65-F5344CB8AC3E}">
        <p14:creationId xmlns:p14="http://schemas.microsoft.com/office/powerpoint/2010/main" val="3103059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8989DE1-C68F-70F1-7C88-A1CDDDA6AA98}"/>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3D5E3C4-41AC-BB0B-F576-E90A3EA63B6E}"/>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sp>
        <p:nvSpPr>
          <p:cNvPr id="41" name="Rectangle 40">
            <a:extLst>
              <a:ext uri="{FF2B5EF4-FFF2-40B4-BE49-F238E27FC236}">
                <a16:creationId xmlns:a16="http://schemas.microsoft.com/office/drawing/2014/main" id="{DD20FB55-CC76-CFEE-7FCA-5F8334CB364A}"/>
              </a:ext>
            </a:extLst>
          </p:cNvPr>
          <p:cNvSpPr/>
          <p:nvPr/>
        </p:nvSpPr>
        <p:spPr>
          <a:xfrm>
            <a:off x="5582920" y="254000"/>
            <a:ext cx="202184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88D9334-344D-7063-3103-491E2F1C6FBB}"/>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Spatial Clustering</a:t>
            </a:r>
            <a:endParaRPr lang="en-US">
              <a:solidFill>
                <a:srgbClr val="967B44"/>
              </a:solidFill>
            </a:endParaRPr>
          </a:p>
        </p:txBody>
      </p:sp>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38B85A-EA4E-CBA1-8C17-05CBBC015871}"/>
              </a:ext>
            </a:extLst>
          </p:cNvPr>
          <p:cNvPicPr>
            <a:picLocks noChangeAspect="1"/>
          </p:cNvPicPr>
          <p:nvPr/>
        </p:nvPicPr>
        <p:blipFill rotWithShape="1">
          <a:blip r:embed="rId4"/>
          <a:srcRect l="7390" t="3915" b="59433"/>
          <a:stretch/>
        </p:blipFill>
        <p:spPr>
          <a:xfrm>
            <a:off x="5212081" y="2872491"/>
            <a:ext cx="4800600" cy="2194327"/>
          </a:xfrm>
          <a:prstGeom prst="rect">
            <a:avLst/>
          </a:prstGeom>
        </p:spPr>
      </p:pic>
      <p:cxnSp>
        <p:nvCxnSpPr>
          <p:cNvPr id="6" name="Straight Arrow Connector 5">
            <a:extLst>
              <a:ext uri="{FF2B5EF4-FFF2-40B4-BE49-F238E27FC236}">
                <a16:creationId xmlns:a16="http://schemas.microsoft.com/office/drawing/2014/main" id="{C52519AD-E627-8109-0C58-FFA2A15A925D}"/>
              </a:ext>
            </a:extLst>
          </p:cNvPr>
          <p:cNvCxnSpPr>
            <a:cxnSpLocks/>
          </p:cNvCxnSpPr>
          <p:nvPr/>
        </p:nvCxnSpPr>
        <p:spPr>
          <a:xfrm flipV="1">
            <a:off x="4709160" y="5387058"/>
            <a:ext cx="1819204" cy="388902"/>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9" name="TextBox 8">
            <a:extLst>
              <a:ext uri="{FF2B5EF4-FFF2-40B4-BE49-F238E27FC236}">
                <a16:creationId xmlns:a16="http://schemas.microsoft.com/office/drawing/2014/main" id="{F7C0E1E3-9B64-4348-A621-F9E26A896651}"/>
              </a:ext>
            </a:extLst>
          </p:cNvPr>
          <p:cNvSpPr txBox="1"/>
          <p:nvPr/>
        </p:nvSpPr>
        <p:spPr>
          <a:xfrm>
            <a:off x="1365956" y="5365242"/>
            <a:ext cx="3196075" cy="1169551"/>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dirty="0"/>
              <a:t>A Silhouette score to show how well the cluster separate. Scores around zero indicate overlapping clusters. The score is higher when clusters are dense and well separated.</a:t>
            </a:r>
            <a:endParaRPr lang="en-GB" altLang="en-US" dirty="0"/>
          </a:p>
        </p:txBody>
      </p:sp>
      <p:pic>
        <p:nvPicPr>
          <p:cNvPr id="12" name="Picture 11">
            <a:extLst>
              <a:ext uri="{FF2B5EF4-FFF2-40B4-BE49-F238E27FC236}">
                <a16:creationId xmlns:a16="http://schemas.microsoft.com/office/drawing/2014/main" id="{DA1CB9B6-560D-2926-6BD9-1C6E7653A6C8}"/>
              </a:ext>
            </a:extLst>
          </p:cNvPr>
          <p:cNvPicPr>
            <a:picLocks noChangeAspect="1"/>
          </p:cNvPicPr>
          <p:nvPr/>
        </p:nvPicPr>
        <p:blipFill>
          <a:blip r:embed="rId5"/>
          <a:stretch>
            <a:fillRect/>
          </a:stretch>
        </p:blipFill>
        <p:spPr>
          <a:xfrm>
            <a:off x="-4378958" y="4204283"/>
            <a:ext cx="4209625" cy="2453808"/>
          </a:xfrm>
          <a:prstGeom prst="rect">
            <a:avLst/>
          </a:prstGeom>
        </p:spPr>
      </p:pic>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rPr>
              <a:t>Time Series Clustering of Electricity consumption</a:t>
            </a:r>
          </a:p>
        </p:txBody>
      </p:sp>
      <p:sp>
        <p:nvSpPr>
          <p:cNvPr id="3" name="TextBox 2">
            <a:extLst>
              <a:ext uri="{FF2B5EF4-FFF2-40B4-BE49-F238E27FC236}">
                <a16:creationId xmlns:a16="http://schemas.microsoft.com/office/drawing/2014/main" id="{54EC9E4B-022A-86E3-6C45-289DFE8618E9}"/>
              </a:ext>
            </a:extLst>
          </p:cNvPr>
          <p:cNvSpPr txBox="1"/>
          <p:nvPr/>
        </p:nvSpPr>
        <p:spPr>
          <a:xfrm>
            <a:off x="6609260" y="5177018"/>
            <a:ext cx="1834443" cy="307777"/>
          </a:xfrm>
          <a:prstGeom prst="rect">
            <a:avLst/>
          </a:prstGeom>
          <a:noFill/>
          <a:ln>
            <a:solidFill>
              <a:srgbClr val="967B44"/>
            </a:solidFill>
          </a:ln>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Cluster score : 0.268</a:t>
            </a:r>
            <a:endParaRPr lang="en-GB" altLang="en-US"/>
          </a:p>
        </p:txBody>
      </p:sp>
      <p:cxnSp>
        <p:nvCxnSpPr>
          <p:cNvPr id="10" name="Straight Arrow Connector 9">
            <a:extLst>
              <a:ext uri="{FF2B5EF4-FFF2-40B4-BE49-F238E27FC236}">
                <a16:creationId xmlns:a16="http://schemas.microsoft.com/office/drawing/2014/main" id="{F90E27B0-D846-16E3-6A2F-4B6F8D29FB21}"/>
              </a:ext>
            </a:extLst>
          </p:cNvPr>
          <p:cNvCxnSpPr>
            <a:cxnSpLocks/>
          </p:cNvCxnSpPr>
          <p:nvPr/>
        </p:nvCxnSpPr>
        <p:spPr>
          <a:xfrm flipH="1" flipV="1">
            <a:off x="8852746" y="5131929"/>
            <a:ext cx="611294" cy="58307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1" name="TextBox 10">
            <a:extLst>
              <a:ext uri="{FF2B5EF4-FFF2-40B4-BE49-F238E27FC236}">
                <a16:creationId xmlns:a16="http://schemas.microsoft.com/office/drawing/2014/main" id="{26E79A7C-9794-80F5-44A4-F8F731DCA983}"/>
              </a:ext>
            </a:extLst>
          </p:cNvPr>
          <p:cNvSpPr txBox="1"/>
          <p:nvPr/>
        </p:nvSpPr>
        <p:spPr>
          <a:xfrm>
            <a:off x="8049544" y="592912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Graph of consumption rate according to time (x: Timeline, y: Consumption)</a:t>
            </a:r>
            <a:endParaRPr lang="en-GB" altLang="en-US"/>
          </a:p>
        </p:txBody>
      </p:sp>
      <p:grpSp>
        <p:nvGrpSpPr>
          <p:cNvPr id="35" name="Group 34">
            <a:extLst>
              <a:ext uri="{FF2B5EF4-FFF2-40B4-BE49-F238E27FC236}">
                <a16:creationId xmlns:a16="http://schemas.microsoft.com/office/drawing/2014/main" id="{89FD3A87-D110-E4B0-0F16-4409E53D1A8B}"/>
              </a:ext>
            </a:extLst>
          </p:cNvPr>
          <p:cNvGrpSpPr/>
          <p:nvPr/>
        </p:nvGrpSpPr>
        <p:grpSpPr>
          <a:xfrm>
            <a:off x="1213978" y="3368040"/>
            <a:ext cx="2695223" cy="1447800"/>
            <a:chOff x="1213978" y="3368040"/>
            <a:chExt cx="2695223" cy="1447800"/>
          </a:xfrm>
        </p:grpSpPr>
        <p:grpSp>
          <p:nvGrpSpPr>
            <p:cNvPr id="32" name="Group 31">
              <a:extLst>
                <a:ext uri="{FF2B5EF4-FFF2-40B4-BE49-F238E27FC236}">
                  <a16:creationId xmlns:a16="http://schemas.microsoft.com/office/drawing/2014/main" id="{A797CC28-3952-8B9A-9A96-7F9C85A4AA11}"/>
                </a:ext>
              </a:extLst>
            </p:cNvPr>
            <p:cNvGrpSpPr/>
            <p:nvPr/>
          </p:nvGrpSpPr>
          <p:grpSpPr>
            <a:xfrm>
              <a:off x="1213978" y="3368040"/>
              <a:ext cx="2641742" cy="1447800"/>
              <a:chOff x="1137778" y="2743200"/>
              <a:chExt cx="2641742" cy="1447800"/>
            </a:xfrm>
          </p:grpSpPr>
          <p:grpSp>
            <p:nvGrpSpPr>
              <p:cNvPr id="27" name="Group 26">
                <a:extLst>
                  <a:ext uri="{FF2B5EF4-FFF2-40B4-BE49-F238E27FC236}">
                    <a16:creationId xmlns:a16="http://schemas.microsoft.com/office/drawing/2014/main" id="{9FDACF76-F48D-6606-FF19-18CD424A9974}"/>
                  </a:ext>
                </a:extLst>
              </p:cNvPr>
              <p:cNvGrpSpPr/>
              <p:nvPr/>
            </p:nvGrpSpPr>
            <p:grpSpPr>
              <a:xfrm>
                <a:off x="1137778" y="2743200"/>
                <a:ext cx="2641742" cy="1447800"/>
                <a:chOff x="421498" y="1676400"/>
                <a:chExt cx="3111924" cy="1447800"/>
              </a:xfrm>
            </p:grpSpPr>
            <p:sp>
              <p:nvSpPr>
                <p:cNvPr id="19" name="Rectangle 18">
                  <a:extLst>
                    <a:ext uri="{FF2B5EF4-FFF2-40B4-BE49-F238E27FC236}">
                      <a16:creationId xmlns:a16="http://schemas.microsoft.com/office/drawing/2014/main" id="{CCD72638-37B4-627C-3F8A-3BCCC00FDD66}"/>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5D2C1-9453-7B66-7CE0-FFA1A395E6D3}"/>
                    </a:ext>
                  </a:extLst>
                </p:cNvPr>
                <p:cNvSpPr/>
                <p:nvPr/>
              </p:nvSpPr>
              <p:spPr>
                <a:xfrm>
                  <a:off x="423333" y="1682045"/>
                  <a:ext cx="3110089"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A2F993B-076F-5FC6-CC02-E1CE1D5C8C8C}"/>
                  </a:ext>
                </a:extLst>
              </p:cNvPr>
              <p:cNvGrpSpPr/>
              <p:nvPr/>
            </p:nvGrpSpPr>
            <p:grpSpPr>
              <a:xfrm>
                <a:off x="1392204" y="3279055"/>
                <a:ext cx="2200485" cy="307777"/>
                <a:chOff x="1163604" y="2334175"/>
                <a:chExt cx="2200485" cy="307777"/>
              </a:xfrm>
            </p:grpSpPr>
            <p:sp>
              <p:nvSpPr>
                <p:cNvPr id="21" name="TextBox 20">
                  <a:extLst>
                    <a:ext uri="{FF2B5EF4-FFF2-40B4-BE49-F238E27FC236}">
                      <a16:creationId xmlns:a16="http://schemas.microsoft.com/office/drawing/2014/main" id="{56D80E0D-8DDB-DC7E-28E3-7F77F92CAC34}"/>
                    </a:ext>
                  </a:extLst>
                </p:cNvPr>
                <p:cNvSpPr txBox="1"/>
                <p:nvPr/>
              </p:nvSpPr>
              <p:spPr>
                <a:xfrm>
                  <a:off x="1529646" y="2334175"/>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Temporal Clustering</a:t>
                  </a:r>
                </a:p>
              </p:txBody>
            </p:sp>
            <p:sp>
              <p:nvSpPr>
                <p:cNvPr id="22" name="Google Shape;70;p8">
                  <a:extLst>
                    <a:ext uri="{FF2B5EF4-FFF2-40B4-BE49-F238E27FC236}">
                      <a16:creationId xmlns:a16="http://schemas.microsoft.com/office/drawing/2014/main" id="{B0B4471E-4156-CC09-F753-9B3FFC20F73D}"/>
                    </a:ext>
                  </a:extLst>
                </p:cNvPr>
                <p:cNvSpPr/>
                <p:nvPr/>
              </p:nvSpPr>
              <p:spPr>
                <a:xfrm>
                  <a:off x="1163604" y="235413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sp>
          <p:nvSpPr>
            <p:cNvPr id="16" name="TextBox 15">
              <a:extLst>
                <a:ext uri="{FF2B5EF4-FFF2-40B4-BE49-F238E27FC236}">
                  <a16:creationId xmlns:a16="http://schemas.microsoft.com/office/drawing/2014/main" id="{EBFF726B-4E5D-9239-2370-067C0E46C274}"/>
                </a:ext>
              </a:extLst>
            </p:cNvPr>
            <p:cNvSpPr txBox="1"/>
            <p:nvPr/>
          </p:nvSpPr>
          <p:spPr>
            <a:xfrm>
              <a:off x="1369202" y="339476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gr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Time Series Clustering </a:t>
            </a:r>
            <a:endParaRPr lang="en-US">
              <a:solidFill>
                <a:schemeClr val="bg1"/>
              </a:solidFill>
            </a:endParaRPr>
          </a:p>
        </p:txBody>
      </p:sp>
      <p:sp>
        <p:nvSpPr>
          <p:cNvPr id="28" name="Rectangle 27">
            <a:extLst>
              <a:ext uri="{FF2B5EF4-FFF2-40B4-BE49-F238E27FC236}">
                <a16:creationId xmlns:a16="http://schemas.microsoft.com/office/drawing/2014/main" id="{7252403A-E4DB-1EEC-895A-E99E9F7176D0}"/>
              </a:ext>
            </a:extLst>
          </p:cNvPr>
          <p:cNvSpPr/>
          <p:nvPr/>
        </p:nvSpPr>
        <p:spPr>
          <a:xfrm>
            <a:off x="773576" y="1209605"/>
            <a:ext cx="10275424" cy="144215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8F24F2C-20FA-C30D-FA1F-2D75BEFB3652}"/>
              </a:ext>
            </a:extLst>
          </p:cNvPr>
          <p:cNvPicPr>
            <a:picLocks noChangeAspect="1"/>
          </p:cNvPicPr>
          <p:nvPr/>
        </p:nvPicPr>
        <p:blipFill>
          <a:blip r:embed="rId6"/>
          <a:stretch>
            <a:fillRect/>
          </a:stretch>
        </p:blipFill>
        <p:spPr>
          <a:xfrm>
            <a:off x="5105400" y="1234439"/>
            <a:ext cx="4846320" cy="1375557"/>
          </a:xfrm>
          <a:prstGeom prst="rect">
            <a:avLst/>
          </a:prstGeom>
        </p:spPr>
      </p:pic>
      <p:sp>
        <p:nvSpPr>
          <p:cNvPr id="36" name="TextBox 35">
            <a:extLst>
              <a:ext uri="{FF2B5EF4-FFF2-40B4-BE49-F238E27FC236}">
                <a16:creationId xmlns:a16="http://schemas.microsoft.com/office/drawing/2014/main" id="{06ED3C13-CFCB-DED8-F941-A401D5FBCB0A}"/>
              </a:ext>
            </a:extLst>
          </p:cNvPr>
          <p:cNvSpPr txBox="1"/>
          <p:nvPr/>
        </p:nvSpPr>
        <p:spPr>
          <a:xfrm>
            <a:off x="893516" y="1555242"/>
            <a:ext cx="3196075"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Overall trend of household consumption</a:t>
            </a:r>
            <a:endParaRPr lang="en-GB" altLang="en-US"/>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cxnSp>
        <p:nvCxnSpPr>
          <p:cNvPr id="7" name="Straight Arrow Connector 6">
            <a:extLst>
              <a:ext uri="{FF2B5EF4-FFF2-40B4-BE49-F238E27FC236}">
                <a16:creationId xmlns:a16="http://schemas.microsoft.com/office/drawing/2014/main" id="{B9607C52-56EA-2360-C206-ACE207B97A84}"/>
              </a:ext>
            </a:extLst>
          </p:cNvPr>
          <p:cNvCxnSpPr>
            <a:cxnSpLocks/>
          </p:cNvCxnSpPr>
          <p:nvPr/>
        </p:nvCxnSpPr>
        <p:spPr>
          <a:xfrm>
            <a:off x="-1819204" y="3474720"/>
            <a:ext cx="2870764" cy="441960"/>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13" name="TextBox 12">
            <a:extLst>
              <a:ext uri="{FF2B5EF4-FFF2-40B4-BE49-F238E27FC236}">
                <a16:creationId xmlns:a16="http://schemas.microsoft.com/office/drawing/2014/main" id="{1C371C3C-FB52-53AD-5DB1-82BEEC8B892A}"/>
              </a:ext>
            </a:extLst>
          </p:cNvPr>
          <p:cNvSpPr txBox="1"/>
          <p:nvPr/>
        </p:nvSpPr>
        <p:spPr>
          <a:xfrm>
            <a:off x="-4547164" y="2393442"/>
            <a:ext cx="3196075"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Add</a:t>
            </a:r>
            <a:endParaRPr lang="en-GB" altLang="en-US"/>
          </a:p>
        </p:txBody>
      </p:sp>
    </p:spTree>
    <p:extLst>
      <p:ext uri="{BB962C8B-B14F-4D97-AF65-F5344CB8AC3E}">
        <p14:creationId xmlns:p14="http://schemas.microsoft.com/office/powerpoint/2010/main" val="193083050"/>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B693-AA15-6604-738B-0FF919007F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84D69D-DA3C-C985-22EC-589063493DB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86BF549-B5C8-0206-8B6C-B631D550F335}"/>
              </a:ext>
            </a:extLst>
          </p:cNvPr>
          <p:cNvPicPr>
            <a:picLocks noChangeAspect="1"/>
          </p:cNvPicPr>
          <p:nvPr/>
        </p:nvPicPr>
        <p:blipFill>
          <a:blip r:embed="rId2"/>
          <a:stretch>
            <a:fillRect/>
          </a:stretch>
        </p:blipFill>
        <p:spPr>
          <a:xfrm>
            <a:off x="0" y="107950"/>
            <a:ext cx="12192000" cy="6642100"/>
          </a:xfrm>
          <a:prstGeom prst="rect">
            <a:avLst/>
          </a:prstGeom>
        </p:spPr>
      </p:pic>
    </p:spTree>
    <p:extLst>
      <p:ext uri="{BB962C8B-B14F-4D97-AF65-F5344CB8AC3E}">
        <p14:creationId xmlns:p14="http://schemas.microsoft.com/office/powerpoint/2010/main" val="530033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11AF28-27B1-5AA0-E61C-526C08EB6761}"/>
              </a:ext>
            </a:extLst>
          </p:cNvPr>
          <p:cNvPicPr>
            <a:picLocks noChangeAspect="1"/>
          </p:cNvPicPr>
          <p:nvPr/>
        </p:nvPicPr>
        <p:blipFill>
          <a:blip r:embed="rId3"/>
          <a:stretch>
            <a:fillRect/>
          </a:stretch>
        </p:blipFill>
        <p:spPr>
          <a:xfrm>
            <a:off x="6457244" y="4112574"/>
            <a:ext cx="4783559" cy="1735070"/>
          </a:xfrm>
          <a:prstGeom prst="rect">
            <a:avLst/>
          </a:prstGeom>
        </p:spPr>
      </p:pic>
      <p:sp>
        <p:nvSpPr>
          <p:cNvPr id="17" name="Rectangle 16">
            <a:extLst>
              <a:ext uri="{FF2B5EF4-FFF2-40B4-BE49-F238E27FC236}">
                <a16:creationId xmlns:a16="http://schemas.microsoft.com/office/drawing/2014/main" id="{9D77FF2B-BEAD-0283-B75D-CC5FBD0505A3}"/>
              </a:ext>
            </a:extLst>
          </p:cNvPr>
          <p:cNvSpPr/>
          <p:nvPr/>
        </p:nvSpPr>
        <p:spPr>
          <a:xfrm>
            <a:off x="293511" y="598310"/>
            <a:ext cx="10950222"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DB9B61DA-E90F-B5C2-DE84-2F8B167DFDF6}"/>
              </a:ext>
            </a:extLst>
          </p:cNvPr>
          <p:cNvSpPr txBox="1">
            <a:spLocks/>
          </p:cNvSpPr>
          <p:nvPr/>
        </p:nvSpPr>
        <p:spPr>
          <a:xfrm>
            <a:off x="455391" y="764633"/>
            <a:ext cx="6679473" cy="350109"/>
          </a:xfrm>
          <a:prstGeom prst="rect">
            <a:avLst/>
          </a:prstGeom>
        </p:spPr>
        <p:txBody>
          <a:bodyPr anchor="ctr"/>
          <a:lstStyle>
            <a:lvl1pPr marL="192881" indent="-192881" algn="l" defTabSz="514350" rtl="0" eaLnBrk="1" latinLnBrk="0" hangingPunct="1">
              <a:spcBef>
                <a:spcPct val="20000"/>
              </a:spcBef>
              <a:buFont typeface="Arial" pitchFamily="34" charset="0"/>
              <a:buNone/>
              <a:defRPr sz="1800" b="1" kern="1200">
                <a:solidFill>
                  <a:schemeClr val="bg1"/>
                </a:solidFill>
                <a:latin typeface="Georgia" panose="02040502050405020303" pitchFamily="18" charset="0"/>
                <a:ea typeface="+mn-ea"/>
                <a:cs typeface="Arial" panose="020B0604020202020204" pitchFamily="34" charset="0"/>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Lucida Sans" pitchFamily="34" charset="0"/>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Lucida Sans" pitchFamily="34" charset="0"/>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Lucida Sans" pitchFamily="34"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92881" marR="0" lvl="0" indent="-192881" algn="l" defTabSz="514350" rtl="0" eaLnBrk="1" fontAlgn="auto" latinLnBrk="0" hangingPunct="1">
              <a:lnSpc>
                <a:spcPct val="100000"/>
              </a:lnSpc>
              <a:spcBef>
                <a:spcPct val="20000"/>
              </a:spcBef>
              <a:spcAft>
                <a:spcPts val="0"/>
              </a:spcAft>
              <a:buClrTx/>
              <a:buSzTx/>
              <a:buFont typeface="Arial" pitchFamily="34" charset="0"/>
              <a:buNone/>
              <a:tabLst/>
              <a:defRPr/>
            </a:pPr>
            <a:r>
              <a:rPr lang="en-GB">
                <a:solidFill>
                  <a:schemeClr val="tx1"/>
                </a:solidFill>
              </a:rPr>
              <a:t>Cluster of consumption pattern by area</a:t>
            </a:r>
            <a:endParaRPr kumimoji="0" lang="en-GB" sz="1800" b="1" i="0" u="none" strike="noStrike" kern="1200" cap="none" spc="0" normalizeH="0" baseline="0" noProof="0">
              <a:ln>
                <a:noFill/>
              </a:ln>
              <a:solidFill>
                <a:schemeClr val="tx1"/>
              </a:solidFill>
              <a:effectLst/>
              <a:uLnTx/>
              <a:uFillTx/>
              <a:latin typeface="Georgia" panose="02040502050405020303" pitchFamily="18"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84465498-EB03-68FB-3C14-3128B6846A4A}"/>
              </a:ext>
            </a:extLst>
          </p:cNvPr>
          <p:cNvSpPr/>
          <p:nvPr/>
        </p:nvSpPr>
        <p:spPr>
          <a:xfrm>
            <a:off x="294640" y="254000"/>
            <a:ext cx="2550160"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D2ABCE-E3CA-162A-9171-3FD33102E69B}"/>
              </a:ext>
            </a:extLst>
          </p:cNvPr>
          <p:cNvSpPr txBox="1"/>
          <p:nvPr/>
        </p:nvSpPr>
        <p:spPr>
          <a:xfrm>
            <a:off x="328400" y="236393"/>
            <a:ext cx="2503025" cy="375650"/>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Clustering </a:t>
            </a:r>
            <a:endParaRPr lang="en-US">
              <a:solidFill>
                <a:srgbClr val="967B44"/>
              </a:solidFill>
            </a:endParaRPr>
          </a:p>
        </p:txBody>
      </p:sp>
      <p:sp>
        <p:nvSpPr>
          <p:cNvPr id="39" name="Rectangle 38">
            <a:extLst>
              <a:ext uri="{FF2B5EF4-FFF2-40B4-BE49-F238E27FC236}">
                <a16:creationId xmlns:a16="http://schemas.microsoft.com/office/drawing/2014/main" id="{9F73E80A-9604-5C97-FB95-4ED16D29E246}"/>
              </a:ext>
            </a:extLst>
          </p:cNvPr>
          <p:cNvSpPr/>
          <p:nvPr/>
        </p:nvSpPr>
        <p:spPr>
          <a:xfrm>
            <a:off x="2866148" y="254644"/>
            <a:ext cx="2678125" cy="347240"/>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1EC5F1A-1BC9-B22F-FFB5-531C25355B6C}"/>
              </a:ext>
            </a:extLst>
          </p:cNvPr>
          <p:cNvSpPr txBox="1"/>
          <p:nvPr/>
        </p:nvSpPr>
        <p:spPr>
          <a:xfrm>
            <a:off x="2888335" y="266218"/>
            <a:ext cx="2690663"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Time Series Forecasting</a:t>
            </a:r>
            <a:endParaRPr lang="en-US">
              <a:solidFill>
                <a:srgbClr val="967B44"/>
              </a:solidFill>
            </a:endParaRPr>
          </a:p>
        </p:txBody>
      </p:sp>
      <p:pic>
        <p:nvPicPr>
          <p:cNvPr id="3" name="Picture 2">
            <a:extLst>
              <a:ext uri="{FF2B5EF4-FFF2-40B4-BE49-F238E27FC236}">
                <a16:creationId xmlns:a16="http://schemas.microsoft.com/office/drawing/2014/main" id="{61900526-39E7-F642-4DB8-601FC5A4F8F8}"/>
              </a:ext>
            </a:extLst>
          </p:cNvPr>
          <p:cNvPicPr>
            <a:picLocks noChangeAspect="1"/>
          </p:cNvPicPr>
          <p:nvPr/>
        </p:nvPicPr>
        <p:blipFill>
          <a:blip r:embed="rId4"/>
          <a:stretch>
            <a:fillRect/>
          </a:stretch>
        </p:blipFill>
        <p:spPr>
          <a:xfrm>
            <a:off x="5917909" y="918474"/>
            <a:ext cx="4950718" cy="3113483"/>
          </a:xfrm>
          <a:prstGeom prst="rect">
            <a:avLst/>
          </a:prstGeom>
        </p:spPr>
      </p:pic>
      <p:grpSp>
        <p:nvGrpSpPr>
          <p:cNvPr id="34" name="Group 33">
            <a:extLst>
              <a:ext uri="{FF2B5EF4-FFF2-40B4-BE49-F238E27FC236}">
                <a16:creationId xmlns:a16="http://schemas.microsoft.com/office/drawing/2014/main" id="{BB77A98D-FBE7-C2E1-9F01-4D1A65E1AC9F}"/>
              </a:ext>
            </a:extLst>
          </p:cNvPr>
          <p:cNvGrpSpPr/>
          <p:nvPr/>
        </p:nvGrpSpPr>
        <p:grpSpPr>
          <a:xfrm>
            <a:off x="954898" y="2057400"/>
            <a:ext cx="2695223" cy="1630680"/>
            <a:chOff x="954898" y="2057400"/>
            <a:chExt cx="2695223" cy="1630680"/>
          </a:xfrm>
        </p:grpSpPr>
        <p:grpSp>
          <p:nvGrpSpPr>
            <p:cNvPr id="13" name="Group 12">
              <a:extLst>
                <a:ext uri="{FF2B5EF4-FFF2-40B4-BE49-F238E27FC236}">
                  <a16:creationId xmlns:a16="http://schemas.microsoft.com/office/drawing/2014/main" id="{1C303C4F-E10E-2788-4779-6A96832359B7}"/>
                </a:ext>
              </a:extLst>
            </p:cNvPr>
            <p:cNvGrpSpPr/>
            <p:nvPr/>
          </p:nvGrpSpPr>
          <p:grpSpPr>
            <a:xfrm>
              <a:off x="954898" y="2057400"/>
              <a:ext cx="2641742" cy="1630680"/>
              <a:chOff x="421498" y="1676400"/>
              <a:chExt cx="3111924" cy="1630680"/>
            </a:xfrm>
          </p:grpSpPr>
          <p:sp>
            <p:nvSpPr>
              <p:cNvPr id="30" name="Rectangle 29">
                <a:extLst>
                  <a:ext uri="{FF2B5EF4-FFF2-40B4-BE49-F238E27FC236}">
                    <a16:creationId xmlns:a16="http://schemas.microsoft.com/office/drawing/2014/main" id="{5A0FF898-E418-250E-B81B-828172B593A2}"/>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7F32C7-B496-54F2-583C-EAB40B3AEAC0}"/>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6CC1025-8348-1110-E4CF-52F99730BD2E}"/>
                </a:ext>
              </a:extLst>
            </p:cNvPr>
            <p:cNvSpPr txBox="1"/>
            <p:nvPr/>
          </p:nvSpPr>
          <p:spPr>
            <a:xfrm>
              <a:off x="1575366" y="2593255"/>
              <a:ext cx="1834443" cy="892552"/>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K-Mean</a:t>
              </a:r>
            </a:p>
            <a:p>
              <a:r>
                <a:rPr lang="en-US" altLang="en-US" err="1"/>
                <a:t>Hierachical</a:t>
              </a:r>
              <a:endParaRPr lang="en-US" altLang="en-US"/>
            </a:p>
            <a:p>
              <a:r>
                <a:rPr lang="en-US" altLang="en-US"/>
                <a:t>LDA</a:t>
              </a:r>
              <a:endParaRPr lang="en-GB" altLang="en-US"/>
            </a:p>
          </p:txBody>
        </p:sp>
        <p:sp>
          <p:nvSpPr>
            <p:cNvPr id="28" name="Google Shape;70;p8">
              <a:extLst>
                <a:ext uri="{FF2B5EF4-FFF2-40B4-BE49-F238E27FC236}">
                  <a16:creationId xmlns:a16="http://schemas.microsoft.com/office/drawing/2014/main" id="{2D168D92-9D87-49EA-52C8-8E4279227F65}"/>
                </a:ext>
              </a:extLst>
            </p:cNvPr>
            <p:cNvSpPr/>
            <p:nvPr/>
          </p:nvSpPr>
          <p:spPr>
            <a:xfrm>
              <a:off x="1201704" y="261321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29" name="Google Shape;70;p8">
              <a:extLst>
                <a:ext uri="{FF2B5EF4-FFF2-40B4-BE49-F238E27FC236}">
                  <a16:creationId xmlns:a16="http://schemas.microsoft.com/office/drawing/2014/main" id="{D646CECC-F51F-0123-742D-F4F465222B26}"/>
                </a:ext>
              </a:extLst>
            </p:cNvPr>
            <p:cNvSpPr/>
            <p:nvPr/>
          </p:nvSpPr>
          <p:spPr>
            <a:xfrm>
              <a:off x="1201704" y="2925634"/>
              <a:ext cx="253938" cy="247956"/>
            </a:xfrm>
            <a:prstGeom prst="ellipse">
              <a:avLst/>
            </a:prstGeom>
            <a:solidFill>
              <a:srgbClr val="967B44"/>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sp>
          <p:nvSpPr>
            <p:cNvPr id="12" name="TextBox 11">
              <a:extLst>
                <a:ext uri="{FF2B5EF4-FFF2-40B4-BE49-F238E27FC236}">
                  <a16:creationId xmlns:a16="http://schemas.microsoft.com/office/drawing/2014/main" id="{52844D4A-3622-2C92-EE65-079F827DD557}"/>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Select cluster techniques</a:t>
              </a:r>
              <a:endParaRPr lang="en-GB" altLang="en-US">
                <a:solidFill>
                  <a:schemeClr val="bg1"/>
                </a:solidFill>
              </a:endParaRPr>
            </a:p>
          </p:txBody>
        </p:sp>
        <p:sp>
          <p:nvSpPr>
            <p:cNvPr id="33" name="Google Shape;70;p8">
              <a:extLst>
                <a:ext uri="{FF2B5EF4-FFF2-40B4-BE49-F238E27FC236}">
                  <a16:creationId xmlns:a16="http://schemas.microsoft.com/office/drawing/2014/main" id="{A6307FAB-1591-DDC5-1C92-219400D9D63A}"/>
                </a:ext>
              </a:extLst>
            </p:cNvPr>
            <p:cNvSpPr/>
            <p:nvPr/>
          </p:nvSpPr>
          <p:spPr>
            <a:xfrm>
              <a:off x="1201704" y="3253294"/>
              <a:ext cx="253938" cy="247956"/>
            </a:xfrm>
            <a:prstGeom prst="ellipse">
              <a:avLst/>
            </a:prstGeom>
            <a:solidFill>
              <a:schemeClr val="bg1"/>
            </a:solidFill>
            <a:ln w="28575" cap="flat" cmpd="sng">
              <a:solidFill>
                <a:srgbClr val="967B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1100"/>
              </a:pPr>
              <a:endParaRPr sz="1600" b="1" kern="0">
                <a:solidFill>
                  <a:srgbClr val="FFFFFF"/>
                </a:solidFill>
                <a:latin typeface="Georgia" panose="02040502050405020303" pitchFamily="18" charset="0"/>
                <a:cs typeface="Arial"/>
                <a:sym typeface="Arial"/>
              </a:endParaRPr>
            </a:p>
          </p:txBody>
        </p:sp>
      </p:grpSp>
      <p:grpSp>
        <p:nvGrpSpPr>
          <p:cNvPr id="36" name="Group 35">
            <a:extLst>
              <a:ext uri="{FF2B5EF4-FFF2-40B4-BE49-F238E27FC236}">
                <a16:creationId xmlns:a16="http://schemas.microsoft.com/office/drawing/2014/main" id="{31E1B6C9-1935-4B91-E960-7145DFF49163}"/>
              </a:ext>
            </a:extLst>
          </p:cNvPr>
          <p:cNvGrpSpPr/>
          <p:nvPr/>
        </p:nvGrpSpPr>
        <p:grpSpPr>
          <a:xfrm>
            <a:off x="407387" y="4219222"/>
            <a:ext cx="2695223" cy="1630680"/>
            <a:chOff x="954898" y="2057400"/>
            <a:chExt cx="2695223" cy="1630680"/>
          </a:xfrm>
        </p:grpSpPr>
        <p:grpSp>
          <p:nvGrpSpPr>
            <p:cNvPr id="37" name="Group 36">
              <a:extLst>
                <a:ext uri="{FF2B5EF4-FFF2-40B4-BE49-F238E27FC236}">
                  <a16:creationId xmlns:a16="http://schemas.microsoft.com/office/drawing/2014/main" id="{7E674BFD-B838-CC9C-3B7A-23F77E442DA1}"/>
                </a:ext>
              </a:extLst>
            </p:cNvPr>
            <p:cNvGrpSpPr/>
            <p:nvPr/>
          </p:nvGrpSpPr>
          <p:grpSpPr>
            <a:xfrm>
              <a:off x="954898" y="2057400"/>
              <a:ext cx="2641742" cy="1630680"/>
              <a:chOff x="421498" y="1676400"/>
              <a:chExt cx="3111924" cy="1630680"/>
            </a:xfrm>
          </p:grpSpPr>
          <p:sp>
            <p:nvSpPr>
              <p:cNvPr id="45" name="Rectangle 44">
                <a:extLst>
                  <a:ext uri="{FF2B5EF4-FFF2-40B4-BE49-F238E27FC236}">
                    <a16:creationId xmlns:a16="http://schemas.microsoft.com/office/drawing/2014/main" id="{7952AFD5-5B90-809B-077A-4911B2408E35}"/>
                  </a:ext>
                </a:extLst>
              </p:cNvPr>
              <p:cNvSpPr/>
              <p:nvPr/>
            </p:nvSpPr>
            <p:spPr>
              <a:xfrm>
                <a:off x="421498" y="1676400"/>
                <a:ext cx="3110089" cy="355599"/>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45E6E3-6FDC-484B-1F8F-33A6A35AB53B}"/>
                  </a:ext>
                </a:extLst>
              </p:cNvPr>
              <p:cNvSpPr/>
              <p:nvPr/>
            </p:nvSpPr>
            <p:spPr>
              <a:xfrm>
                <a:off x="423333" y="1682045"/>
                <a:ext cx="3110089" cy="1625035"/>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1B0E02B-798F-CFE8-257E-9821C9ADC222}"/>
                </a:ext>
              </a:extLst>
            </p:cNvPr>
            <p:cNvSpPr txBox="1"/>
            <p:nvPr/>
          </p:nvSpPr>
          <p:spPr>
            <a:xfrm>
              <a:off x="1157677" y="2559389"/>
              <a:ext cx="183444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K = </a:t>
              </a:r>
              <a:endParaRPr lang="en-GB" altLang="en-US"/>
            </a:p>
          </p:txBody>
        </p:sp>
        <p:sp>
          <p:nvSpPr>
            <p:cNvPr id="43" name="TextBox 42">
              <a:extLst>
                <a:ext uri="{FF2B5EF4-FFF2-40B4-BE49-F238E27FC236}">
                  <a16:creationId xmlns:a16="http://schemas.microsoft.com/office/drawing/2014/main" id="{437013EA-E435-7076-3493-6DC03D6F2DA4}"/>
                </a:ext>
              </a:extLst>
            </p:cNvPr>
            <p:cNvSpPr txBox="1"/>
            <p:nvPr/>
          </p:nvSpPr>
          <p:spPr>
            <a:xfrm>
              <a:off x="1110122" y="2084127"/>
              <a:ext cx="2539999"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chemeClr val="bg1"/>
                  </a:solidFill>
                </a:rPr>
                <a:t>K-Mean Parameter tuning</a:t>
              </a:r>
              <a:endParaRPr lang="en-GB" altLang="en-US">
                <a:solidFill>
                  <a:schemeClr val="bg1"/>
                </a:solidFill>
              </a:endParaRPr>
            </a:p>
          </p:txBody>
        </p:sp>
      </p:grpSp>
      <p:cxnSp>
        <p:nvCxnSpPr>
          <p:cNvPr id="47" name="Straight Arrow Connector 46">
            <a:extLst>
              <a:ext uri="{FF2B5EF4-FFF2-40B4-BE49-F238E27FC236}">
                <a16:creationId xmlns:a16="http://schemas.microsoft.com/office/drawing/2014/main" id="{5A4FE8BE-0E30-4BE7-B192-E4E50AA40D74}"/>
              </a:ext>
            </a:extLst>
          </p:cNvPr>
          <p:cNvCxnSpPr>
            <a:cxnSpLocks/>
            <a:stCxn id="28" idx="3"/>
          </p:cNvCxnSpPr>
          <p:nvPr/>
        </p:nvCxnSpPr>
        <p:spPr>
          <a:xfrm flipH="1">
            <a:off x="767644" y="2824858"/>
            <a:ext cx="471248" cy="125043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52" name="Rectangle 51">
            <a:extLst>
              <a:ext uri="{FF2B5EF4-FFF2-40B4-BE49-F238E27FC236}">
                <a16:creationId xmlns:a16="http://schemas.microsoft.com/office/drawing/2014/main" id="{86CE0788-62A1-419B-2714-8458008F5812}"/>
              </a:ext>
            </a:extLst>
          </p:cNvPr>
          <p:cNvSpPr/>
          <p:nvPr/>
        </p:nvSpPr>
        <p:spPr>
          <a:xfrm>
            <a:off x="1061155" y="4684888"/>
            <a:ext cx="903111" cy="304801"/>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9A59662-2675-D2D8-2B5F-F93E3BBB02EE}"/>
              </a:ext>
            </a:extLst>
          </p:cNvPr>
          <p:cNvSpPr txBox="1"/>
          <p:nvPr/>
        </p:nvSpPr>
        <p:spPr>
          <a:xfrm>
            <a:off x="660966" y="5133255"/>
            <a:ext cx="209352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solidFill>
                  <a:srgbClr val="967B44"/>
                </a:solidFill>
              </a:rPr>
              <a:t>Distance measurement</a:t>
            </a:r>
            <a:endParaRPr lang="en-GB" altLang="en-US">
              <a:solidFill>
                <a:srgbClr val="967B44"/>
              </a:solidFill>
            </a:endParaRPr>
          </a:p>
        </p:txBody>
      </p:sp>
      <p:sp>
        <p:nvSpPr>
          <p:cNvPr id="54" name="Rectangle 53">
            <a:extLst>
              <a:ext uri="{FF2B5EF4-FFF2-40B4-BE49-F238E27FC236}">
                <a16:creationId xmlns:a16="http://schemas.microsoft.com/office/drawing/2014/main" id="{147EF1DF-A33E-B557-8411-F4C847FFB701}"/>
              </a:ext>
            </a:extLst>
          </p:cNvPr>
          <p:cNvSpPr/>
          <p:nvPr/>
        </p:nvSpPr>
        <p:spPr>
          <a:xfrm>
            <a:off x="716844" y="5424311"/>
            <a:ext cx="2082800" cy="33302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Merge 54">
            <a:extLst>
              <a:ext uri="{FF2B5EF4-FFF2-40B4-BE49-F238E27FC236}">
                <a16:creationId xmlns:a16="http://schemas.microsoft.com/office/drawing/2014/main" id="{7CF65FCD-1C51-F0AC-1656-D0D66B7A790D}"/>
              </a:ext>
            </a:extLst>
          </p:cNvPr>
          <p:cNvSpPr/>
          <p:nvPr/>
        </p:nvSpPr>
        <p:spPr>
          <a:xfrm>
            <a:off x="2385060" y="5496560"/>
            <a:ext cx="358140" cy="203200"/>
          </a:xfrm>
          <a:prstGeom prst="flowChartMerge">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2FF7FBB-D89C-E42B-B036-053C6A43B622}"/>
              </a:ext>
            </a:extLst>
          </p:cNvPr>
          <p:cNvCxnSpPr/>
          <p:nvPr/>
        </p:nvCxnSpPr>
        <p:spPr>
          <a:xfrm>
            <a:off x="2326640" y="5422900"/>
            <a:ext cx="0" cy="337820"/>
          </a:xfrm>
          <a:prstGeom prst="line">
            <a:avLst/>
          </a:prstGeom>
          <a:ln w="12700">
            <a:solidFill>
              <a:srgbClr val="967B44"/>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07A6AE-B9FB-F693-668F-3B8250AAAC9A}"/>
              </a:ext>
            </a:extLst>
          </p:cNvPr>
          <p:cNvSpPr txBox="1"/>
          <p:nvPr/>
        </p:nvSpPr>
        <p:spPr>
          <a:xfrm>
            <a:off x="927666" y="3713395"/>
            <a:ext cx="2760414"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Show parameter tuning pop-up according to the selection</a:t>
            </a:r>
            <a:endParaRPr lang="en-GB" altLang="en-US"/>
          </a:p>
        </p:txBody>
      </p:sp>
      <p:cxnSp>
        <p:nvCxnSpPr>
          <p:cNvPr id="59" name="Straight Arrow Connector 58">
            <a:extLst>
              <a:ext uri="{FF2B5EF4-FFF2-40B4-BE49-F238E27FC236}">
                <a16:creationId xmlns:a16="http://schemas.microsoft.com/office/drawing/2014/main" id="{C367C201-1B8F-D0BB-716F-CD29F1BEA81F}"/>
              </a:ext>
            </a:extLst>
          </p:cNvPr>
          <p:cNvCxnSpPr>
            <a:cxnSpLocks/>
          </p:cNvCxnSpPr>
          <p:nvPr/>
        </p:nvCxnSpPr>
        <p:spPr>
          <a:xfrm flipH="1" flipV="1">
            <a:off x="2741224" y="5766929"/>
            <a:ext cx="352496" cy="550051"/>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1" name="TextBox 60">
            <a:extLst>
              <a:ext uri="{FF2B5EF4-FFF2-40B4-BE49-F238E27FC236}">
                <a16:creationId xmlns:a16="http://schemas.microsoft.com/office/drawing/2014/main" id="{0D5E386F-962C-53B2-BCFE-335B6537E45A}"/>
              </a:ext>
            </a:extLst>
          </p:cNvPr>
          <p:cNvSpPr txBox="1"/>
          <p:nvPr/>
        </p:nvSpPr>
        <p:spPr>
          <a:xfrm>
            <a:off x="1285806" y="6304195"/>
            <a:ext cx="3690054"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Drop-down list of measurement techniques</a:t>
            </a:r>
            <a:endParaRPr lang="en-GB" altLang="en-US"/>
          </a:p>
        </p:txBody>
      </p:sp>
      <p:cxnSp>
        <p:nvCxnSpPr>
          <p:cNvPr id="62" name="Straight Arrow Connector 61">
            <a:extLst>
              <a:ext uri="{FF2B5EF4-FFF2-40B4-BE49-F238E27FC236}">
                <a16:creationId xmlns:a16="http://schemas.microsoft.com/office/drawing/2014/main" id="{41028CF3-EA71-7A00-0C22-26ECC7969B45}"/>
              </a:ext>
            </a:extLst>
          </p:cNvPr>
          <p:cNvCxnSpPr>
            <a:cxnSpLocks/>
          </p:cNvCxnSpPr>
          <p:nvPr/>
        </p:nvCxnSpPr>
        <p:spPr>
          <a:xfrm>
            <a:off x="4701651" y="1993410"/>
            <a:ext cx="1838045" cy="286803"/>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4" name="TextBox 63">
            <a:extLst>
              <a:ext uri="{FF2B5EF4-FFF2-40B4-BE49-F238E27FC236}">
                <a16:creationId xmlns:a16="http://schemas.microsoft.com/office/drawing/2014/main" id="{5C76A85D-797B-6C98-C752-9AA5245C083F}"/>
              </a:ext>
            </a:extLst>
          </p:cNvPr>
          <p:cNvSpPr txBox="1"/>
          <p:nvPr/>
        </p:nvSpPr>
        <p:spPr>
          <a:xfrm>
            <a:off x="2430683" y="1433182"/>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Map color the planning area according to the cluster</a:t>
            </a:r>
            <a:endParaRPr lang="en-GB" altLang="en-US"/>
          </a:p>
        </p:txBody>
      </p:sp>
      <p:pic>
        <p:nvPicPr>
          <p:cNvPr id="66" name="Picture 65">
            <a:extLst>
              <a:ext uri="{FF2B5EF4-FFF2-40B4-BE49-F238E27FC236}">
                <a16:creationId xmlns:a16="http://schemas.microsoft.com/office/drawing/2014/main" id="{75375ED9-F113-B979-CA35-50735E59D3E9}"/>
              </a:ext>
            </a:extLst>
          </p:cNvPr>
          <p:cNvPicPr>
            <a:picLocks noChangeAspect="1"/>
          </p:cNvPicPr>
          <p:nvPr/>
        </p:nvPicPr>
        <p:blipFill>
          <a:blip r:embed="rId5"/>
          <a:stretch>
            <a:fillRect/>
          </a:stretch>
        </p:blipFill>
        <p:spPr>
          <a:xfrm>
            <a:off x="3557631" y="4090619"/>
            <a:ext cx="2908474" cy="1991070"/>
          </a:xfrm>
          <a:prstGeom prst="rect">
            <a:avLst/>
          </a:prstGeom>
        </p:spPr>
      </p:pic>
      <p:cxnSp>
        <p:nvCxnSpPr>
          <p:cNvPr id="68" name="Straight Arrow Connector 67">
            <a:extLst>
              <a:ext uri="{FF2B5EF4-FFF2-40B4-BE49-F238E27FC236}">
                <a16:creationId xmlns:a16="http://schemas.microsoft.com/office/drawing/2014/main" id="{B3711ED7-3AA8-36DC-362E-7841597949CF}"/>
              </a:ext>
            </a:extLst>
          </p:cNvPr>
          <p:cNvCxnSpPr>
            <a:cxnSpLocks/>
          </p:cNvCxnSpPr>
          <p:nvPr/>
        </p:nvCxnSpPr>
        <p:spPr>
          <a:xfrm>
            <a:off x="2407534" y="3148314"/>
            <a:ext cx="2060294" cy="85652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cxnSp>
        <p:nvCxnSpPr>
          <p:cNvPr id="71" name="Straight Arrow Connector 70">
            <a:extLst>
              <a:ext uri="{FF2B5EF4-FFF2-40B4-BE49-F238E27FC236}">
                <a16:creationId xmlns:a16="http://schemas.microsoft.com/office/drawing/2014/main" id="{3AF17BDD-35CE-CD60-E170-1F17479EEFE6}"/>
              </a:ext>
            </a:extLst>
          </p:cNvPr>
          <p:cNvCxnSpPr>
            <a:cxnSpLocks/>
          </p:cNvCxnSpPr>
          <p:nvPr/>
        </p:nvCxnSpPr>
        <p:spPr>
          <a:xfrm flipH="1" flipV="1">
            <a:off x="5633156" y="5226756"/>
            <a:ext cx="1073588" cy="107901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73" name="TextBox 72">
            <a:extLst>
              <a:ext uri="{FF2B5EF4-FFF2-40B4-BE49-F238E27FC236}">
                <a16:creationId xmlns:a16="http://schemas.microsoft.com/office/drawing/2014/main" id="{98A497C6-A6D2-24E9-8B98-405DBB26FDC9}"/>
              </a:ext>
            </a:extLst>
          </p:cNvPr>
          <p:cNvSpPr txBox="1"/>
          <p:nvPr/>
        </p:nvSpPr>
        <p:spPr>
          <a:xfrm>
            <a:off x="5898746" y="6317271"/>
            <a:ext cx="3376863" cy="307777"/>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Bar that allow user to drag up and down</a:t>
            </a:r>
            <a:endParaRPr lang="en-GB" altLang="en-US"/>
          </a:p>
        </p:txBody>
      </p:sp>
      <p:sp>
        <p:nvSpPr>
          <p:cNvPr id="74" name="Rectangle 73">
            <a:extLst>
              <a:ext uri="{FF2B5EF4-FFF2-40B4-BE49-F238E27FC236}">
                <a16:creationId xmlns:a16="http://schemas.microsoft.com/office/drawing/2014/main" id="{754A6B77-71DD-565E-F372-ACD6F5098396}"/>
              </a:ext>
            </a:extLst>
          </p:cNvPr>
          <p:cNvSpPr/>
          <p:nvPr/>
        </p:nvSpPr>
        <p:spPr>
          <a:xfrm>
            <a:off x="5582920" y="254000"/>
            <a:ext cx="2021840" cy="343252"/>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8A1B80A-A127-A18D-51E4-CA219CED2122}"/>
              </a:ext>
            </a:extLst>
          </p:cNvPr>
          <p:cNvSpPr txBox="1"/>
          <p:nvPr/>
        </p:nvSpPr>
        <p:spPr>
          <a:xfrm>
            <a:off x="5601441" y="236393"/>
            <a:ext cx="2130448" cy="369332"/>
          </a:xfrm>
          <a:prstGeom prst="rect">
            <a:avLst/>
          </a:prstGeom>
          <a:noFill/>
        </p:spPr>
        <p:txBody>
          <a:bodyPr wrap="square">
            <a:spAutoFit/>
          </a:bodyPr>
          <a:lstStyle/>
          <a:p>
            <a:r>
              <a:rPr kumimoji="0" lang="en-GB" sz="1800" i="0" u="none" strike="noStrike" kern="1200" cap="none" spc="0" normalizeH="0" baseline="0" noProof="0">
                <a:ln>
                  <a:noFill/>
                </a:ln>
                <a:solidFill>
                  <a:schemeClr val="bg1"/>
                </a:solidFill>
                <a:effectLst/>
                <a:uLnTx/>
                <a:uFillTx/>
                <a:latin typeface="Georgia" panose="02040502050405020303" pitchFamily="18" charset="0"/>
                <a:ea typeface="+mn-ea"/>
                <a:cs typeface="Arial" panose="020B0604020202020204" pitchFamily="34" charset="0"/>
              </a:rPr>
              <a:t>Clustering by area </a:t>
            </a:r>
            <a:endParaRPr lang="en-US">
              <a:solidFill>
                <a:schemeClr val="bg1"/>
              </a:solidFill>
            </a:endParaRPr>
          </a:p>
        </p:txBody>
      </p:sp>
      <p:sp>
        <p:nvSpPr>
          <p:cNvPr id="76" name="Rectangle 75">
            <a:extLst>
              <a:ext uri="{FF2B5EF4-FFF2-40B4-BE49-F238E27FC236}">
                <a16:creationId xmlns:a16="http://schemas.microsoft.com/office/drawing/2014/main" id="{8DC37518-8203-7B8C-8B3B-84756CFF3CB4}"/>
              </a:ext>
            </a:extLst>
          </p:cNvPr>
          <p:cNvSpPr/>
          <p:nvPr/>
        </p:nvSpPr>
        <p:spPr>
          <a:xfrm>
            <a:off x="7621992" y="255929"/>
            <a:ext cx="2258607" cy="343252"/>
          </a:xfrm>
          <a:prstGeom prst="rect">
            <a:avLst/>
          </a:prstGeom>
          <a:solidFill>
            <a:schemeClr val="bg1"/>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44710CF-E59D-DE79-948C-147E1260A225}"/>
              </a:ext>
            </a:extLst>
          </p:cNvPr>
          <p:cNvSpPr txBox="1"/>
          <p:nvPr/>
        </p:nvSpPr>
        <p:spPr>
          <a:xfrm>
            <a:off x="7640513" y="238322"/>
            <a:ext cx="2267415" cy="369332"/>
          </a:xfrm>
          <a:prstGeom prst="rect">
            <a:avLst/>
          </a:prstGeom>
          <a:noFill/>
        </p:spPr>
        <p:txBody>
          <a:bodyPr wrap="square">
            <a:spAutoFit/>
          </a:bodyPr>
          <a:lstStyle/>
          <a:p>
            <a:r>
              <a:rPr kumimoji="0" lang="en-GB" sz="1800" i="0" u="none" strike="noStrike" kern="1200" cap="none" spc="0" normalizeH="0" baseline="0" noProof="0">
                <a:ln>
                  <a:noFill/>
                </a:ln>
                <a:solidFill>
                  <a:srgbClr val="967B44"/>
                </a:solidFill>
                <a:effectLst/>
                <a:uLnTx/>
                <a:uFillTx/>
                <a:latin typeface="Georgia" panose="02040502050405020303" pitchFamily="18" charset="0"/>
                <a:ea typeface="+mn-ea"/>
                <a:cs typeface="Arial" panose="020B0604020202020204" pitchFamily="34" charset="0"/>
              </a:rPr>
              <a:t>Inferential statistics</a:t>
            </a:r>
            <a:endParaRPr lang="en-US">
              <a:solidFill>
                <a:srgbClr val="967B44"/>
              </a:solidFill>
            </a:endParaRPr>
          </a:p>
        </p:txBody>
      </p:sp>
      <p:cxnSp>
        <p:nvCxnSpPr>
          <p:cNvPr id="5" name="Straight Arrow Connector 4">
            <a:extLst>
              <a:ext uri="{FF2B5EF4-FFF2-40B4-BE49-F238E27FC236}">
                <a16:creationId xmlns:a16="http://schemas.microsoft.com/office/drawing/2014/main" id="{E186EEA7-A830-BB42-5D66-6C8369AFDEE2}"/>
              </a:ext>
            </a:extLst>
          </p:cNvPr>
          <p:cNvCxnSpPr>
            <a:cxnSpLocks/>
          </p:cNvCxnSpPr>
          <p:nvPr/>
        </p:nvCxnSpPr>
        <p:spPr>
          <a:xfrm flipH="1">
            <a:off x="10340623" y="3770489"/>
            <a:ext cx="1523999" cy="530577"/>
          </a:xfrm>
          <a:prstGeom prst="straightConnector1">
            <a:avLst/>
          </a:prstGeom>
          <a:noFill/>
          <a:ln w="6350" cap="flat" cmpd="sng" algn="ctr">
            <a:solidFill>
              <a:sysClr val="windowText" lastClr="000000">
                <a:lumMod val="50000"/>
                <a:lumOff val="50000"/>
              </a:sysClr>
            </a:solidFill>
            <a:prstDash val="dash"/>
            <a:miter lim="800000"/>
            <a:tailEnd type="triangle"/>
          </a:ln>
          <a:effectLst/>
        </p:spPr>
      </p:cxnSp>
      <p:sp>
        <p:nvSpPr>
          <p:cNvPr id="6" name="TextBox 5">
            <a:extLst>
              <a:ext uri="{FF2B5EF4-FFF2-40B4-BE49-F238E27FC236}">
                <a16:creationId xmlns:a16="http://schemas.microsoft.com/office/drawing/2014/main" id="{91BA3089-0FDB-4B40-EF81-29BE4C13BB1A}"/>
              </a:ext>
            </a:extLst>
          </p:cNvPr>
          <p:cNvSpPr txBox="1"/>
          <p:nvPr/>
        </p:nvSpPr>
        <p:spPr>
          <a:xfrm>
            <a:off x="9598504" y="3228116"/>
            <a:ext cx="2477657" cy="523220"/>
          </a:xfrm>
          <a:prstGeom prst="rect">
            <a:avLst/>
          </a:prstGeom>
          <a:noFill/>
        </p:spPr>
        <p:txBody>
          <a:bodyPr wrap="square">
            <a:spAutoFit/>
          </a:bodyPr>
          <a:lstStyle>
            <a:defPPr>
              <a:defRPr lang="en-US"/>
            </a:defPPr>
            <a:lvl1pPr>
              <a:spcBef>
                <a:spcPts val="600"/>
              </a:spcBef>
              <a:defRPr sz="1400">
                <a:latin typeface="Georgia"/>
                <a:ea typeface="Calibri" panose="020F0502020204030204" pitchFamily="34" charset="0"/>
              </a:defRPr>
            </a:lvl1pPr>
          </a:lstStyle>
          <a:p>
            <a:r>
              <a:rPr lang="en-US" altLang="en-US"/>
              <a:t>Table showing the number of proportion</a:t>
            </a:r>
            <a:endParaRPr lang="en-GB" altLang="en-US"/>
          </a:p>
        </p:txBody>
      </p:sp>
    </p:spTree>
    <p:extLst>
      <p:ext uri="{BB962C8B-B14F-4D97-AF65-F5344CB8AC3E}">
        <p14:creationId xmlns:p14="http://schemas.microsoft.com/office/powerpoint/2010/main" val="279913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C7DA-3753-B176-8C3A-FD3D0E68BE38}"/>
              </a:ext>
            </a:extLst>
          </p:cNvPr>
          <p:cNvSpPr>
            <a:spLocks noGrp="1"/>
          </p:cNvSpPr>
          <p:nvPr>
            <p:ph type="title"/>
          </p:nvPr>
        </p:nvSpPr>
        <p:spPr>
          <a:xfrm>
            <a:off x="479385" y="365125"/>
            <a:ext cx="5585749" cy="1325563"/>
          </a:xfrm>
        </p:spPr>
        <p:txBody>
          <a:bodyPr>
            <a:normAutofit/>
          </a:bodyPr>
          <a:lstStyle/>
          <a:p>
            <a:r>
              <a:rPr lang="en-SG" sz="3600" dirty="0"/>
              <a:t>Peak System Demand vs Date</a:t>
            </a:r>
          </a:p>
        </p:txBody>
      </p:sp>
      <p:pic>
        <p:nvPicPr>
          <p:cNvPr id="4" name="Picture 3">
            <a:extLst>
              <a:ext uri="{FF2B5EF4-FFF2-40B4-BE49-F238E27FC236}">
                <a16:creationId xmlns:a16="http://schemas.microsoft.com/office/drawing/2014/main" id="{1755D117-8C04-DA62-8BAE-6073192AADDD}"/>
              </a:ext>
            </a:extLst>
          </p:cNvPr>
          <p:cNvPicPr>
            <a:picLocks noChangeAspect="1"/>
          </p:cNvPicPr>
          <p:nvPr/>
        </p:nvPicPr>
        <p:blipFill>
          <a:blip r:embed="rId2"/>
          <a:stretch>
            <a:fillRect/>
          </a:stretch>
        </p:blipFill>
        <p:spPr>
          <a:xfrm>
            <a:off x="433086" y="1680827"/>
            <a:ext cx="6346927" cy="4181506"/>
          </a:xfrm>
          <a:prstGeom prst="rect">
            <a:avLst/>
          </a:prstGeom>
        </p:spPr>
      </p:pic>
    </p:spTree>
    <p:extLst>
      <p:ext uri="{BB962C8B-B14F-4D97-AF65-F5344CB8AC3E}">
        <p14:creationId xmlns:p14="http://schemas.microsoft.com/office/powerpoint/2010/main" val="2862824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9469-37D6-8D34-4B6F-3E2488BB8EFC}"/>
              </a:ext>
            </a:extLst>
          </p:cNvPr>
          <p:cNvSpPr>
            <a:spLocks noGrp="1"/>
          </p:cNvSpPr>
          <p:nvPr>
            <p:ph type="title"/>
          </p:nvPr>
        </p:nvSpPr>
        <p:spPr/>
        <p:txBody>
          <a:bodyPr/>
          <a:lstStyle/>
          <a:p>
            <a:r>
              <a:rPr lang="en-SG" dirty="0"/>
              <a:t>Monthly consumption per Dwelling Type</a:t>
            </a:r>
            <a:br>
              <a:rPr lang="en-SG" dirty="0"/>
            </a:br>
            <a:r>
              <a:rPr lang="en-SG" dirty="0"/>
              <a:t>from 2005-2022</a:t>
            </a:r>
          </a:p>
        </p:txBody>
      </p:sp>
      <p:pic>
        <p:nvPicPr>
          <p:cNvPr id="5" name="Picture 4">
            <a:extLst>
              <a:ext uri="{FF2B5EF4-FFF2-40B4-BE49-F238E27FC236}">
                <a16:creationId xmlns:a16="http://schemas.microsoft.com/office/drawing/2014/main" id="{E4F54D0C-0BA1-10D0-2C0C-954B5930EDF9}"/>
              </a:ext>
            </a:extLst>
          </p:cNvPr>
          <p:cNvPicPr>
            <a:picLocks noChangeAspect="1"/>
          </p:cNvPicPr>
          <p:nvPr/>
        </p:nvPicPr>
        <p:blipFill>
          <a:blip r:embed="rId2"/>
          <a:stretch>
            <a:fillRect/>
          </a:stretch>
        </p:blipFill>
        <p:spPr>
          <a:xfrm>
            <a:off x="838200" y="1958254"/>
            <a:ext cx="5945155" cy="4138618"/>
          </a:xfrm>
          <a:prstGeom prst="rect">
            <a:avLst/>
          </a:prstGeom>
        </p:spPr>
      </p:pic>
    </p:spTree>
    <p:extLst>
      <p:ext uri="{BB962C8B-B14F-4D97-AF65-F5344CB8AC3E}">
        <p14:creationId xmlns:p14="http://schemas.microsoft.com/office/powerpoint/2010/main" val="1104473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CF02-FF7F-DFFE-E5AB-9EA3ACB10C11}"/>
              </a:ext>
            </a:extLst>
          </p:cNvPr>
          <p:cNvSpPr>
            <a:spLocks noGrp="1"/>
          </p:cNvSpPr>
          <p:nvPr>
            <p:ph type="title"/>
          </p:nvPr>
        </p:nvSpPr>
        <p:spPr/>
        <p:txBody>
          <a:bodyPr/>
          <a:lstStyle/>
          <a:p>
            <a:r>
              <a:rPr lang="en-SG" dirty="0"/>
              <a:t>Electricity Consumption over time for each Dwelling Type</a:t>
            </a:r>
          </a:p>
        </p:txBody>
      </p:sp>
      <p:pic>
        <p:nvPicPr>
          <p:cNvPr id="5" name="Picture 4">
            <a:extLst>
              <a:ext uri="{FF2B5EF4-FFF2-40B4-BE49-F238E27FC236}">
                <a16:creationId xmlns:a16="http://schemas.microsoft.com/office/drawing/2014/main" id="{2B7D870A-2F28-1C37-BC77-5AC80F5E0EE3}"/>
              </a:ext>
            </a:extLst>
          </p:cNvPr>
          <p:cNvPicPr>
            <a:picLocks noChangeAspect="1"/>
          </p:cNvPicPr>
          <p:nvPr/>
        </p:nvPicPr>
        <p:blipFill>
          <a:blip r:embed="rId2"/>
          <a:stretch>
            <a:fillRect/>
          </a:stretch>
        </p:blipFill>
        <p:spPr>
          <a:xfrm>
            <a:off x="838200" y="1935406"/>
            <a:ext cx="7843895" cy="4181506"/>
          </a:xfrm>
          <a:prstGeom prst="rect">
            <a:avLst/>
          </a:prstGeom>
        </p:spPr>
      </p:pic>
    </p:spTree>
    <p:extLst>
      <p:ext uri="{BB962C8B-B14F-4D97-AF65-F5344CB8AC3E}">
        <p14:creationId xmlns:p14="http://schemas.microsoft.com/office/powerpoint/2010/main" val="63442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B842-6DBD-89D7-D3A1-6B84439115B8}"/>
              </a:ext>
            </a:extLst>
          </p:cNvPr>
          <p:cNvSpPr>
            <a:spLocks noGrp="1"/>
          </p:cNvSpPr>
          <p:nvPr>
            <p:ph type="title"/>
          </p:nvPr>
        </p:nvSpPr>
        <p:spPr/>
        <p:txBody>
          <a:bodyPr/>
          <a:lstStyle/>
          <a:p>
            <a:r>
              <a:rPr lang="en-SG" dirty="0"/>
              <a:t>Electricity consumption by Industry </a:t>
            </a:r>
            <a:br>
              <a:rPr lang="en-SG" dirty="0"/>
            </a:br>
            <a:r>
              <a:rPr lang="en-SG" dirty="0"/>
              <a:t>from 2005-2022</a:t>
            </a:r>
          </a:p>
        </p:txBody>
      </p:sp>
      <p:pic>
        <p:nvPicPr>
          <p:cNvPr id="5" name="Picture 4">
            <a:extLst>
              <a:ext uri="{FF2B5EF4-FFF2-40B4-BE49-F238E27FC236}">
                <a16:creationId xmlns:a16="http://schemas.microsoft.com/office/drawing/2014/main" id="{84191C07-DEEC-C28C-9603-E2E05111A165}"/>
              </a:ext>
            </a:extLst>
          </p:cNvPr>
          <p:cNvPicPr>
            <a:picLocks noChangeAspect="1"/>
          </p:cNvPicPr>
          <p:nvPr/>
        </p:nvPicPr>
        <p:blipFill>
          <a:blip r:embed="rId2"/>
          <a:stretch>
            <a:fillRect/>
          </a:stretch>
        </p:blipFill>
        <p:spPr>
          <a:xfrm>
            <a:off x="838200" y="1889531"/>
            <a:ext cx="9126894" cy="4776796"/>
          </a:xfrm>
          <a:prstGeom prst="rect">
            <a:avLst/>
          </a:prstGeom>
        </p:spPr>
      </p:pic>
    </p:spTree>
    <p:extLst>
      <p:ext uri="{BB962C8B-B14F-4D97-AF65-F5344CB8AC3E}">
        <p14:creationId xmlns:p14="http://schemas.microsoft.com/office/powerpoint/2010/main" val="37029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128-927C-8245-454B-DBF21E52B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536029-84BD-1A62-4471-B9C1E2F3CC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9BBDBA-8CEF-C12A-3B53-EDC47B88A7B9}"/>
              </a:ext>
            </a:extLst>
          </p:cNvPr>
          <p:cNvPicPr>
            <a:picLocks noChangeAspect="1"/>
          </p:cNvPicPr>
          <p:nvPr/>
        </p:nvPicPr>
        <p:blipFill>
          <a:blip r:embed="rId3"/>
          <a:stretch>
            <a:fillRect/>
          </a:stretch>
        </p:blipFill>
        <p:spPr>
          <a:xfrm>
            <a:off x="0" y="0"/>
            <a:ext cx="12396200" cy="6779172"/>
          </a:xfrm>
          <a:prstGeom prst="rect">
            <a:avLst/>
          </a:prstGeom>
        </p:spPr>
      </p:pic>
    </p:spTree>
    <p:extLst>
      <p:ext uri="{BB962C8B-B14F-4D97-AF65-F5344CB8AC3E}">
        <p14:creationId xmlns:p14="http://schemas.microsoft.com/office/powerpoint/2010/main" val="86538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FFD2-5B84-D1A3-1359-0D71BFA962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7025F5-E9B7-711E-3681-C8DB2CA901D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B24E0D8D-AE87-3FAD-F71D-B7B2CEFCB58C}"/>
              </a:ext>
            </a:extLst>
          </p:cNvPr>
          <p:cNvPicPr>
            <a:picLocks noChangeAspect="1"/>
          </p:cNvPicPr>
          <p:nvPr/>
        </p:nvPicPr>
        <p:blipFill>
          <a:blip r:embed="rId2"/>
          <a:stretch>
            <a:fillRect/>
          </a:stretch>
        </p:blipFill>
        <p:spPr>
          <a:xfrm>
            <a:off x="0" y="80042"/>
            <a:ext cx="12192000" cy="6697916"/>
          </a:xfrm>
          <a:prstGeom prst="rect">
            <a:avLst/>
          </a:prstGeom>
        </p:spPr>
      </p:pic>
    </p:spTree>
    <p:extLst>
      <p:ext uri="{BB962C8B-B14F-4D97-AF65-F5344CB8AC3E}">
        <p14:creationId xmlns:p14="http://schemas.microsoft.com/office/powerpoint/2010/main" val="379366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1966-D64A-65D3-FB25-23CA863359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C97FC3-C484-1778-7565-0BA68D2810E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4718508-290E-D8A2-41EF-5FFB695B310D}"/>
              </a:ext>
            </a:extLst>
          </p:cNvPr>
          <p:cNvPicPr>
            <a:picLocks noChangeAspect="1"/>
          </p:cNvPicPr>
          <p:nvPr/>
        </p:nvPicPr>
        <p:blipFill>
          <a:blip r:embed="rId2"/>
          <a:stretch>
            <a:fillRect/>
          </a:stretch>
        </p:blipFill>
        <p:spPr>
          <a:xfrm>
            <a:off x="0" y="115749"/>
            <a:ext cx="12192000" cy="6626502"/>
          </a:xfrm>
          <a:prstGeom prst="rect">
            <a:avLst/>
          </a:prstGeom>
        </p:spPr>
      </p:pic>
    </p:spTree>
    <p:extLst>
      <p:ext uri="{BB962C8B-B14F-4D97-AF65-F5344CB8AC3E}">
        <p14:creationId xmlns:p14="http://schemas.microsoft.com/office/powerpoint/2010/main" val="307244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1933-4CA4-A7D6-2A61-417944647C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36F7D8-FB43-B20F-62F1-B63C5B6F330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400035-5BAF-D527-2373-0F1A8C0A19B7}"/>
              </a:ext>
            </a:extLst>
          </p:cNvPr>
          <p:cNvPicPr>
            <a:picLocks noChangeAspect="1"/>
          </p:cNvPicPr>
          <p:nvPr/>
        </p:nvPicPr>
        <p:blipFill>
          <a:blip r:embed="rId2"/>
          <a:stretch>
            <a:fillRect/>
          </a:stretch>
        </p:blipFill>
        <p:spPr>
          <a:xfrm>
            <a:off x="0" y="285750"/>
            <a:ext cx="12192000" cy="6286499"/>
          </a:xfrm>
          <a:prstGeom prst="rect">
            <a:avLst/>
          </a:prstGeom>
        </p:spPr>
      </p:pic>
    </p:spTree>
    <p:extLst>
      <p:ext uri="{BB962C8B-B14F-4D97-AF65-F5344CB8AC3E}">
        <p14:creationId xmlns:p14="http://schemas.microsoft.com/office/powerpoint/2010/main" val="61619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6BD2-B780-0C0C-6D7D-54853968AC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B59315-40DF-7AD7-C0D0-43744B60BA8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F031E6-0BC6-8C6A-9C82-DCA35898B46D}"/>
              </a:ext>
            </a:extLst>
          </p:cNvPr>
          <p:cNvPicPr>
            <a:picLocks noChangeAspect="1"/>
          </p:cNvPicPr>
          <p:nvPr/>
        </p:nvPicPr>
        <p:blipFill>
          <a:blip r:embed="rId2"/>
          <a:stretch>
            <a:fillRect/>
          </a:stretch>
        </p:blipFill>
        <p:spPr>
          <a:xfrm>
            <a:off x="0" y="102746"/>
            <a:ext cx="12192000" cy="6652508"/>
          </a:xfrm>
          <a:prstGeom prst="rect">
            <a:avLst/>
          </a:prstGeom>
        </p:spPr>
      </p:pic>
    </p:spTree>
    <p:extLst>
      <p:ext uri="{BB962C8B-B14F-4D97-AF65-F5344CB8AC3E}">
        <p14:creationId xmlns:p14="http://schemas.microsoft.com/office/powerpoint/2010/main" val="40041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0EA89-D0B3-6DAD-8098-220DE678CDAB}"/>
              </a:ext>
            </a:extLst>
          </p:cNvPr>
          <p:cNvSpPr>
            <a:spLocks noGrp="1"/>
          </p:cNvSpPr>
          <p:nvPr>
            <p:ph idx="1"/>
          </p:nvPr>
        </p:nvSpPr>
        <p:spPr>
          <a:xfrm>
            <a:off x="838200" y="1941534"/>
            <a:ext cx="10515600" cy="4400871"/>
          </a:xfrm>
        </p:spPr>
        <p:txBody>
          <a:bodyPr vert="horz" lIns="91440" tIns="45720" rIns="91440" bIns="45720" rtlCol="0" anchor="t">
            <a:normAutofit lnSpcReduction="10000"/>
          </a:bodyPr>
          <a:lstStyle/>
          <a:p>
            <a:pPr>
              <a:buFont typeface="Calibri" panose="020B0604020202020204" pitchFamily="34" charset="0"/>
              <a:buChar char="-"/>
            </a:pPr>
            <a:r>
              <a:rPr lang="en-US" dirty="0">
                <a:solidFill>
                  <a:srgbClr val="967B44"/>
                </a:solidFill>
                <a:latin typeface="Georgia" panose="02040502050405020303" pitchFamily="18" charset="0"/>
                <a:cs typeface="Calibri" panose="020F0502020204030204"/>
              </a:rPr>
              <a:t>Supply, consumption, prices, renewable energy</a:t>
            </a:r>
          </a:p>
          <a:p>
            <a:r>
              <a:rPr lang="en-US" dirty="0">
                <a:solidFill>
                  <a:srgbClr val="967B44"/>
                </a:solidFill>
                <a:latin typeface="Georgia" panose="02040502050405020303" pitchFamily="18" charset="0"/>
              </a:rPr>
              <a:t>Dataset used</a:t>
            </a:r>
          </a:p>
          <a:p>
            <a:r>
              <a:rPr lang="en-US" dirty="0">
                <a:solidFill>
                  <a:srgbClr val="967B44"/>
                </a:solidFill>
                <a:latin typeface="Georgia" panose="02040502050405020303" pitchFamily="18" charset="0"/>
              </a:rPr>
              <a:t>Data visualization sketch</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Analysis we plan to do (inferential, clustering, forecasting)</a:t>
            </a:r>
            <a:endParaRPr lang="en-US" dirty="0">
              <a:solidFill>
                <a:srgbClr val="967B44"/>
              </a:solidFill>
              <a:latin typeface="Georgia" panose="02040502050405020303" pitchFamily="18" charset="0"/>
              <a:cs typeface="Calibri"/>
            </a:endParaRPr>
          </a:p>
          <a:p>
            <a:r>
              <a:rPr lang="en-US" dirty="0">
                <a:solidFill>
                  <a:srgbClr val="967B44"/>
                </a:solidFill>
                <a:latin typeface="Georgia" panose="02040502050405020303" pitchFamily="18" charset="0"/>
              </a:rPr>
              <a:t>packages we plan to use:</a:t>
            </a:r>
          </a:p>
          <a:p>
            <a:pPr lvl="1"/>
            <a:r>
              <a:rPr lang="en-US" dirty="0">
                <a:solidFill>
                  <a:srgbClr val="967B44"/>
                </a:solidFill>
                <a:latin typeface="Georgia" panose="02040502050405020303" pitchFamily="18" charset="0"/>
              </a:rPr>
              <a:t>Data processing: </a:t>
            </a:r>
            <a:r>
              <a:rPr lang="en-US" dirty="0" err="1">
                <a:solidFill>
                  <a:srgbClr val="967B44"/>
                </a:solidFill>
                <a:latin typeface="Georgia" panose="02040502050405020303" pitchFamily="18" charset="0"/>
              </a:rPr>
              <a:t>tidyverse</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readxl</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rPr>
              <a:t>Clustering: </a:t>
            </a:r>
            <a:r>
              <a:rPr lang="en-US" dirty="0" err="1">
                <a:solidFill>
                  <a:srgbClr val="967B44"/>
                </a:solidFill>
                <a:latin typeface="Georgia" panose="02040502050405020303" pitchFamily="18" charset="0"/>
              </a:rPr>
              <a:t>dtwclust</a:t>
            </a:r>
            <a:r>
              <a:rPr lang="en-US" dirty="0">
                <a:solidFill>
                  <a:srgbClr val="967B44"/>
                </a:solidFill>
                <a:latin typeface="Georgia" panose="02040502050405020303" pitchFamily="18" charset="0"/>
              </a:rPr>
              <a:t>, </a:t>
            </a:r>
            <a:r>
              <a:rPr lang="en-US" dirty="0" err="1">
                <a:solidFill>
                  <a:srgbClr val="967B44"/>
                </a:solidFill>
                <a:latin typeface="Georgia" panose="02040502050405020303" pitchFamily="18" charset="0"/>
              </a:rPr>
              <a:t>tsclust</a:t>
            </a:r>
            <a:endParaRPr lang="en-US" dirty="0">
              <a:solidFill>
                <a:srgbClr val="967B44"/>
              </a:solidFill>
              <a:latin typeface="Georgia" panose="02040502050405020303" pitchFamily="18" charset="0"/>
            </a:endParaRPr>
          </a:p>
          <a:p>
            <a:pPr lvl="1"/>
            <a:r>
              <a:rPr lang="en-US" dirty="0">
                <a:solidFill>
                  <a:srgbClr val="967B44"/>
                </a:solidFill>
                <a:latin typeface="Georgia" panose="02040502050405020303" pitchFamily="18" charset="0"/>
                <a:cs typeface="Calibri"/>
              </a:rPr>
              <a:t>Time series forecasting: </a:t>
            </a:r>
            <a:r>
              <a:rPr lang="en-US" dirty="0" err="1">
                <a:solidFill>
                  <a:srgbClr val="967B44"/>
                </a:solidFill>
                <a:latin typeface="Georgia" panose="02040502050405020303" pitchFamily="18" charset="0"/>
                <a:cs typeface="Calibri"/>
              </a:rPr>
              <a:t>modeltime</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Visualization: ggplot2, </a:t>
            </a:r>
            <a:r>
              <a:rPr lang="en-US" dirty="0" err="1">
                <a:solidFill>
                  <a:srgbClr val="967B44"/>
                </a:solidFill>
                <a:latin typeface="Georgia" panose="02040502050405020303" pitchFamily="18" charset="0"/>
                <a:cs typeface="Calibri"/>
              </a:rPr>
              <a:t>geofacet</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gghorizon</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tmap</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timetk</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ggstatsplot</a:t>
            </a:r>
            <a:endParaRPr lang="en-US" dirty="0">
              <a:solidFill>
                <a:srgbClr val="967B44"/>
              </a:solidFill>
              <a:latin typeface="Georgia" panose="02040502050405020303" pitchFamily="18" charset="0"/>
              <a:cs typeface="Calibri"/>
            </a:endParaRPr>
          </a:p>
          <a:p>
            <a:pPr lvl="1"/>
            <a:r>
              <a:rPr lang="en-US" dirty="0">
                <a:solidFill>
                  <a:srgbClr val="967B44"/>
                </a:solidFill>
                <a:latin typeface="Georgia" panose="02040502050405020303" pitchFamily="18" charset="0"/>
                <a:cs typeface="Calibri"/>
              </a:rPr>
              <a:t>Interactivity: </a:t>
            </a:r>
            <a:r>
              <a:rPr lang="en-US" dirty="0" err="1">
                <a:solidFill>
                  <a:srgbClr val="967B44"/>
                </a:solidFill>
                <a:latin typeface="Georgia" panose="02040502050405020303" pitchFamily="18" charset="0"/>
                <a:cs typeface="Calibri"/>
              </a:rPr>
              <a:t>plotly</a:t>
            </a:r>
            <a:r>
              <a:rPr lang="en-US" dirty="0">
                <a:solidFill>
                  <a:srgbClr val="967B44"/>
                </a:solidFill>
                <a:latin typeface="Georgia" panose="02040502050405020303" pitchFamily="18" charset="0"/>
                <a:cs typeface="Calibri"/>
              </a:rPr>
              <a:t>, </a:t>
            </a:r>
            <a:r>
              <a:rPr lang="en-US" dirty="0" err="1">
                <a:solidFill>
                  <a:srgbClr val="967B44"/>
                </a:solidFill>
                <a:latin typeface="Georgia" panose="02040502050405020303" pitchFamily="18" charset="0"/>
                <a:cs typeface="Calibri"/>
              </a:rPr>
              <a:t>ggiraph</a:t>
            </a:r>
            <a:endParaRPr lang="en-US" dirty="0">
              <a:solidFill>
                <a:srgbClr val="967B44"/>
              </a:solidFill>
              <a:latin typeface="Georgia" panose="02040502050405020303" pitchFamily="18" charset="0"/>
              <a:cs typeface="Calibri"/>
            </a:endParaRPr>
          </a:p>
        </p:txBody>
      </p:sp>
      <p:sp>
        <p:nvSpPr>
          <p:cNvPr id="4" name="Rectangle 3">
            <a:extLst>
              <a:ext uri="{FF2B5EF4-FFF2-40B4-BE49-F238E27FC236}">
                <a16:creationId xmlns:a16="http://schemas.microsoft.com/office/drawing/2014/main" id="{58E565D0-F65B-A872-1D0A-747AD7266D25}"/>
              </a:ext>
            </a:extLst>
          </p:cNvPr>
          <p:cNvSpPr/>
          <p:nvPr/>
        </p:nvSpPr>
        <p:spPr>
          <a:xfrm>
            <a:off x="293511" y="598310"/>
            <a:ext cx="11493328" cy="6062133"/>
          </a:xfrm>
          <a:prstGeom prst="rect">
            <a:avLst/>
          </a:prstGeom>
          <a:no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BC6166-9496-AD09-513C-62E91CFB4E4B}"/>
              </a:ext>
            </a:extLst>
          </p:cNvPr>
          <p:cNvSpPr/>
          <p:nvPr/>
        </p:nvSpPr>
        <p:spPr>
          <a:xfrm>
            <a:off x="295440" y="600239"/>
            <a:ext cx="11493328" cy="788723"/>
          </a:xfrm>
          <a:prstGeom prst="rect">
            <a:avLst/>
          </a:prstGeom>
          <a:solidFill>
            <a:srgbClr val="967B44"/>
          </a:solidFill>
          <a:ln>
            <a:solidFill>
              <a:srgbClr val="967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54498-5273-FA6C-8B3E-16754A27C4E5}"/>
              </a:ext>
            </a:extLst>
          </p:cNvPr>
          <p:cNvSpPr>
            <a:spLocks noGrp="1"/>
          </p:cNvSpPr>
          <p:nvPr>
            <p:ph type="title"/>
          </p:nvPr>
        </p:nvSpPr>
        <p:spPr>
          <a:xfrm>
            <a:off x="625033" y="515595"/>
            <a:ext cx="10346802" cy="1020763"/>
          </a:xfrm>
        </p:spPr>
        <p:txBody>
          <a:bodyPr/>
          <a:lstStyle/>
          <a:p>
            <a:r>
              <a:rPr lang="en-US" dirty="0">
                <a:solidFill>
                  <a:schemeClr val="bg1"/>
                </a:solidFill>
                <a:latin typeface="Georgia" panose="02040502050405020303" pitchFamily="18" charset="0"/>
              </a:rPr>
              <a:t>Proposal Requirements</a:t>
            </a:r>
          </a:p>
        </p:txBody>
      </p:sp>
    </p:spTree>
    <p:extLst>
      <p:ext uri="{BB962C8B-B14F-4D97-AF65-F5344CB8AC3E}">
        <p14:creationId xmlns:p14="http://schemas.microsoft.com/office/powerpoint/2010/main" val="273006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E403BD5B4C33418D620DC919F74445" ma:contentTypeVersion="4" ma:contentTypeDescription="Create a new document." ma:contentTypeScope="" ma:versionID="2f40ff3e2377ea355774a5a97143b701">
  <xsd:schema xmlns:xsd="http://www.w3.org/2001/XMLSchema" xmlns:xs="http://www.w3.org/2001/XMLSchema" xmlns:p="http://schemas.microsoft.com/office/2006/metadata/properties" xmlns:ns2="b964db7d-2317-4716-86fa-93f4e61abe93" targetNamespace="http://schemas.microsoft.com/office/2006/metadata/properties" ma:root="true" ma:fieldsID="3795ec55c07cc3e04b91d474a010d42d" ns2:_="">
    <xsd:import namespace="b964db7d-2317-4716-86fa-93f4e61abe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4db7d-2317-4716-86fa-93f4e61ab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49625D-6AE8-42ED-A5DE-6FF54AA217E3}">
  <ds:schemaRefs>
    <ds:schemaRef ds:uri="http://schemas.microsoft.com/sharepoint/v3/contenttype/forms"/>
  </ds:schemaRefs>
</ds:datastoreItem>
</file>

<file path=customXml/itemProps2.xml><?xml version="1.0" encoding="utf-8"?>
<ds:datastoreItem xmlns:ds="http://schemas.openxmlformats.org/officeDocument/2006/customXml" ds:itemID="{297F5D75-8392-41AF-9FBA-23BE73BC0B79}">
  <ds:schemaRefs>
    <ds:schemaRef ds:uri="b964db7d-2317-4716-86fa-93f4e61abe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45D6D-2220-4A6D-860E-646094BF8090}">
  <ds:schemaRefs>
    <ds:schemaRef ds:uri="http://purl.org/dc/elements/1.1/"/>
    <ds:schemaRef ds:uri="http://schemas.microsoft.com/office/2006/documentManagement/types"/>
    <ds:schemaRef ds:uri="http://schemas.microsoft.com/office/infopath/2007/PartnerControls"/>
    <ds:schemaRef ds:uri="b964db7d-2317-4716-86fa-93f4e61abe93"/>
    <ds:schemaRef ds:uri="http://www.w3.org/XML/1998/namespace"/>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1093</TotalTime>
  <Words>1138</Words>
  <Application>Microsoft Office PowerPoint</Application>
  <PresentationFormat>Widescreen</PresentationFormat>
  <Paragraphs>278</Paragraphs>
  <Slides>34</Slides>
  <Notes>19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Georgia</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References</vt:lpstr>
      <vt:lpstr>PowerPoint Presentation</vt:lpstr>
      <vt:lpstr>Other Considerations (Back-up)</vt:lpstr>
      <vt:lpstr>PowerPoint Presentation</vt:lpstr>
      <vt:lpstr>PowerPoint Presentation</vt:lpstr>
      <vt:lpstr>Peak System Demand vs Date</vt:lpstr>
      <vt:lpstr>Monthly consumption per Dwelling Type from 2005-2022</vt:lpstr>
      <vt:lpstr>Electricity Consumption over time for each Dwelling Type</vt:lpstr>
      <vt:lpstr>Electricity consumption by Industry  from 2005-2022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TASAPORN VISAWAMETEEKUL</dc:creator>
  <cp:lastModifiedBy>TASAPORN VISAWAMETEEKUL</cp:lastModifiedBy>
  <cp:revision>4</cp:revision>
  <dcterms:created xsi:type="dcterms:W3CDTF">2023-01-31T16:10:36Z</dcterms:created>
  <dcterms:modified xsi:type="dcterms:W3CDTF">2023-03-21T02:58:11Z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0x01010091E403BD5B4C33418D620DC919F74445</vt:lpwstr>
  </property>
</Properties>
</file>